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4"/>
  </p:sldMasterIdLst>
  <p:notesMasterIdLst>
    <p:notesMasterId r:id="rId17"/>
  </p:notesMasterIdLst>
  <p:sldIdLst>
    <p:sldId id="256" r:id="rId5"/>
    <p:sldId id="298" r:id="rId6"/>
    <p:sldId id="299" r:id="rId7"/>
    <p:sldId id="300" r:id="rId8"/>
    <p:sldId id="301" r:id="rId9"/>
    <p:sldId id="312" r:id="rId10"/>
    <p:sldId id="302" r:id="rId11"/>
    <p:sldId id="304" r:id="rId12"/>
    <p:sldId id="313" r:id="rId13"/>
    <p:sldId id="314" r:id="rId14"/>
    <p:sldId id="310" r:id="rId15"/>
    <p:sldId id="311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B1"/>
    <a:srgbClr val="711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9B9E5B-1DD0-4EE0-9B0A-09A9E9590E79}" v="4" dt="2025-09-17T18:48:58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73"/>
    <p:restoredTop sz="66119" autoAdjust="0"/>
  </p:normalViewPr>
  <p:slideViewPr>
    <p:cSldViewPr snapToGrid="0">
      <p:cViewPr varScale="1">
        <p:scale>
          <a:sx n="70" d="100"/>
          <a:sy n="70" d="100"/>
        </p:scale>
        <p:origin x="27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fman, Mila (DCHBX)" userId="b860d874-a9fa-4482-804c-88a02a0ddbdf" providerId="ADAL" clId="{59EABC25-1117-4FCA-8F0A-412DFA5D6366}"/>
    <pc:docChg chg="custSel modSld">
      <pc:chgData name="Kofman, Mila (DCHBX)" userId="b860d874-a9fa-4482-804c-88a02a0ddbdf" providerId="ADAL" clId="{59EABC25-1117-4FCA-8F0A-412DFA5D6366}" dt="2025-09-17T18:54:00.280" v="825" actId="6549"/>
      <pc:docMkLst>
        <pc:docMk/>
      </pc:docMkLst>
      <pc:sldChg chg="modSp mod">
        <pc:chgData name="Kofman, Mila (DCHBX)" userId="b860d874-a9fa-4482-804c-88a02a0ddbdf" providerId="ADAL" clId="{59EABC25-1117-4FCA-8F0A-412DFA5D6366}" dt="2025-09-17T18:45:40.615" v="401" actId="20577"/>
        <pc:sldMkLst>
          <pc:docMk/>
          <pc:sldMk cId="4119660816" sldId="256"/>
        </pc:sldMkLst>
        <pc:spChg chg="mod">
          <ac:chgData name="Kofman, Mila (DCHBX)" userId="b860d874-a9fa-4482-804c-88a02a0ddbdf" providerId="ADAL" clId="{59EABC25-1117-4FCA-8F0A-412DFA5D6366}" dt="2025-09-16T15:37:58.313" v="1" actId="20577"/>
          <ac:spMkLst>
            <pc:docMk/>
            <pc:sldMk cId="4119660816" sldId="256"/>
            <ac:spMk id="2" creationId="{6E4F0810-B4F8-ED8B-D44F-96302B0EDEC1}"/>
          </ac:spMkLst>
        </pc:spChg>
        <pc:spChg chg="mod">
          <ac:chgData name="Kofman, Mila (DCHBX)" userId="b860d874-a9fa-4482-804c-88a02a0ddbdf" providerId="ADAL" clId="{59EABC25-1117-4FCA-8F0A-412DFA5D6366}" dt="2025-09-17T18:45:40.615" v="401" actId="20577"/>
          <ac:spMkLst>
            <pc:docMk/>
            <pc:sldMk cId="4119660816" sldId="256"/>
            <ac:spMk id="3" creationId="{87F9BC9E-B77A-C728-F17B-F2EF8B29AC59}"/>
          </ac:spMkLst>
        </pc:spChg>
      </pc:sldChg>
      <pc:sldChg chg="modSp mod">
        <pc:chgData name="Kofman, Mila (DCHBX)" userId="b860d874-a9fa-4482-804c-88a02a0ddbdf" providerId="ADAL" clId="{59EABC25-1117-4FCA-8F0A-412DFA5D6366}" dt="2025-09-17T18:54:00.280" v="825" actId="6549"/>
        <pc:sldMkLst>
          <pc:docMk/>
          <pc:sldMk cId="3518747333" sldId="300"/>
        </pc:sldMkLst>
        <pc:spChg chg="mod">
          <ac:chgData name="Kofman, Mila (DCHBX)" userId="b860d874-a9fa-4482-804c-88a02a0ddbdf" providerId="ADAL" clId="{59EABC25-1117-4FCA-8F0A-412DFA5D6366}" dt="2025-09-17T18:54:00.280" v="825" actId="6549"/>
          <ac:spMkLst>
            <pc:docMk/>
            <pc:sldMk cId="3518747333" sldId="300"/>
            <ac:spMk id="7" creationId="{434B5911-1D3C-DDFC-1F21-44DD7B7622DD}"/>
          </ac:spMkLst>
        </pc:spChg>
      </pc:sldChg>
      <pc:sldChg chg="modSp mod">
        <pc:chgData name="Kofman, Mila (DCHBX)" userId="b860d874-a9fa-4482-804c-88a02a0ddbdf" providerId="ADAL" clId="{59EABC25-1117-4FCA-8F0A-412DFA5D6366}" dt="2025-09-17T18:47:07.139" v="419" actId="20577"/>
        <pc:sldMkLst>
          <pc:docMk/>
          <pc:sldMk cId="3604909269" sldId="301"/>
        </pc:sldMkLst>
        <pc:spChg chg="mod">
          <ac:chgData name="Kofman, Mila (DCHBX)" userId="b860d874-a9fa-4482-804c-88a02a0ddbdf" providerId="ADAL" clId="{59EABC25-1117-4FCA-8F0A-412DFA5D6366}" dt="2025-09-17T18:47:07.139" v="419" actId="20577"/>
          <ac:spMkLst>
            <pc:docMk/>
            <pc:sldMk cId="3604909269" sldId="301"/>
            <ac:spMk id="7" creationId="{6D9BF7F6-4DA8-A7EC-87CC-FB1E116EC6F1}"/>
          </ac:spMkLst>
        </pc:spChg>
      </pc:sldChg>
      <pc:sldChg chg="modSp mod">
        <pc:chgData name="Kofman, Mila (DCHBX)" userId="b860d874-a9fa-4482-804c-88a02a0ddbdf" providerId="ADAL" clId="{59EABC25-1117-4FCA-8F0A-412DFA5D6366}" dt="2025-09-16T15:51:45.556" v="339" actId="6549"/>
        <pc:sldMkLst>
          <pc:docMk/>
          <pc:sldMk cId="2384502194" sldId="304"/>
        </pc:sldMkLst>
        <pc:spChg chg="mod">
          <ac:chgData name="Kofman, Mila (DCHBX)" userId="b860d874-a9fa-4482-804c-88a02a0ddbdf" providerId="ADAL" clId="{59EABC25-1117-4FCA-8F0A-412DFA5D6366}" dt="2025-09-16T15:51:45.556" v="339" actId="6549"/>
          <ac:spMkLst>
            <pc:docMk/>
            <pc:sldMk cId="2384502194" sldId="304"/>
            <ac:spMk id="7" creationId="{C2C85A6D-AF2B-4296-A375-F06A40BA70CB}"/>
          </ac:spMkLst>
        </pc:spChg>
      </pc:sldChg>
      <pc:sldChg chg="modSp mod">
        <pc:chgData name="Kofman, Mila (DCHBX)" userId="b860d874-a9fa-4482-804c-88a02a0ddbdf" providerId="ADAL" clId="{59EABC25-1117-4FCA-8F0A-412DFA5D6366}" dt="2025-09-16T15:42:20.583" v="4" actId="14100"/>
        <pc:sldMkLst>
          <pc:docMk/>
          <pc:sldMk cId="2802757400" sldId="312"/>
        </pc:sldMkLst>
        <pc:spChg chg="mod">
          <ac:chgData name="Kofman, Mila (DCHBX)" userId="b860d874-a9fa-4482-804c-88a02a0ddbdf" providerId="ADAL" clId="{59EABC25-1117-4FCA-8F0A-412DFA5D6366}" dt="2025-09-16T15:37:53.027" v="0" actId="20577"/>
          <ac:spMkLst>
            <pc:docMk/>
            <pc:sldMk cId="2802757400" sldId="312"/>
            <ac:spMk id="3" creationId="{5CD6A53B-3E0D-6857-3C31-C2D3BD84F961}"/>
          </ac:spMkLst>
        </pc:spChg>
        <pc:picChg chg="mod">
          <ac:chgData name="Kofman, Mila (DCHBX)" userId="b860d874-a9fa-4482-804c-88a02a0ddbdf" providerId="ADAL" clId="{59EABC25-1117-4FCA-8F0A-412DFA5D6366}" dt="2025-09-16T15:42:20.583" v="4" actId="14100"/>
          <ac:picMkLst>
            <pc:docMk/>
            <pc:sldMk cId="2802757400" sldId="312"/>
            <ac:picMk id="8" creationId="{7E838666-95A4-0905-1E69-4A4F72C875E8}"/>
          </ac:picMkLst>
        </pc:picChg>
      </pc:sldChg>
      <pc:sldChg chg="modSp mod">
        <pc:chgData name="Kofman, Mila (DCHBX)" userId="b860d874-a9fa-4482-804c-88a02a0ddbdf" providerId="ADAL" clId="{59EABC25-1117-4FCA-8F0A-412DFA5D6366}" dt="2025-09-16T15:53:37.638" v="396" actId="20577"/>
        <pc:sldMkLst>
          <pc:docMk/>
          <pc:sldMk cId="3001893379" sldId="313"/>
        </pc:sldMkLst>
        <pc:spChg chg="mod">
          <ac:chgData name="Kofman, Mila (DCHBX)" userId="b860d874-a9fa-4482-804c-88a02a0ddbdf" providerId="ADAL" clId="{59EABC25-1117-4FCA-8F0A-412DFA5D6366}" dt="2025-09-16T15:53:37.638" v="396" actId="20577"/>
          <ac:spMkLst>
            <pc:docMk/>
            <pc:sldMk cId="3001893379" sldId="313"/>
            <ac:spMk id="5" creationId="{8ACEF727-3E48-A7B2-55DA-6CFDC333B2D3}"/>
          </ac:spMkLst>
        </pc:spChg>
        <pc:spChg chg="mod">
          <ac:chgData name="Kofman, Mila (DCHBX)" userId="b860d874-a9fa-4482-804c-88a02a0ddbdf" providerId="ADAL" clId="{59EABC25-1117-4FCA-8F0A-412DFA5D6366}" dt="2025-09-16T15:53:21.931" v="394" actId="1076"/>
          <ac:spMkLst>
            <pc:docMk/>
            <pc:sldMk cId="3001893379" sldId="313"/>
            <ac:spMk id="6" creationId="{6201CFBD-340C-03B8-304B-FADBC0313561}"/>
          </ac:spMkLst>
        </pc:spChg>
        <pc:spChg chg="mod">
          <ac:chgData name="Kofman, Mila (DCHBX)" userId="b860d874-a9fa-4482-804c-88a02a0ddbdf" providerId="ADAL" clId="{59EABC25-1117-4FCA-8F0A-412DFA5D6366}" dt="2025-09-16T15:53:19.131" v="393" actId="1076"/>
          <ac:spMkLst>
            <pc:docMk/>
            <pc:sldMk cId="3001893379" sldId="313"/>
            <ac:spMk id="7" creationId="{C4584C12-3A66-FAD6-26B4-72AE9A1A998B}"/>
          </ac:spMkLst>
        </pc:spChg>
        <pc:spChg chg="mod">
          <ac:chgData name="Kofman, Mila (DCHBX)" userId="b860d874-a9fa-4482-804c-88a02a0ddbdf" providerId="ADAL" clId="{59EABC25-1117-4FCA-8F0A-412DFA5D6366}" dt="2025-09-16T15:53:25.443" v="395" actId="1076"/>
          <ac:spMkLst>
            <pc:docMk/>
            <pc:sldMk cId="3001893379" sldId="313"/>
            <ac:spMk id="8" creationId="{5B097E8F-4073-5BDC-8D95-9E4B00E5B69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40126C-45A1-D54F-A2C2-8C7AEEF54D3E}" type="datetimeFigureOut">
              <a:rPr lang="en-US" smtClean="0"/>
              <a:t>9/17/2025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0DA686-0AFF-2843-90E5-5A555920A0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898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0DA686-0AFF-2843-90E5-5A555920A00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44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0DA686-0AFF-2843-90E5-5A555920A00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10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0DA686-0AFF-2843-90E5-5A555920A00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48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0DA686-0AFF-2843-90E5-5A555920A00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888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0DA686-0AFF-2843-90E5-5A555920A00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3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0"/>
            <a:ext cx="12192000" cy="6947065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D504BED-6326-36DB-7042-E858543FC6D7}"/>
              </a:ext>
            </a:extLst>
          </p:cNvPr>
          <p:cNvGrpSpPr/>
          <p:nvPr/>
        </p:nvGrpSpPr>
        <p:grpSpPr>
          <a:xfrm>
            <a:off x="0" y="-325440"/>
            <a:ext cx="12210802" cy="7272505"/>
            <a:chOff x="0" y="-325440"/>
            <a:chExt cx="12210802" cy="7272505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3358F4EB-17C7-1880-8191-06FD8C6F2C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19371" y="-325440"/>
              <a:ext cx="7591431" cy="7157635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A8288463-B0A9-D116-663A-57AD668D01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489"/>
            <a:stretch>
              <a:fillRect/>
            </a:stretch>
          </p:blipFill>
          <p:spPr>
            <a:xfrm>
              <a:off x="0" y="0"/>
              <a:ext cx="5736037" cy="4408333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4E7E082C-8F0B-FE04-940C-F3D27404FC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4263"/>
            <a:stretch>
              <a:fillRect/>
            </a:stretch>
          </p:blipFill>
          <p:spPr>
            <a:xfrm>
              <a:off x="1702250" y="4059570"/>
              <a:ext cx="4043598" cy="2887495"/>
            </a:xfrm>
            <a:prstGeom prst="rect">
              <a:avLst/>
            </a:prstGeom>
          </p:spPr>
        </p:pic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A34A564F-8A69-1D2A-E5BE-84A2B5FFD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207511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77F1B79-4FF4-9A76-AFA1-324D53F653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4000" y="4687186"/>
            <a:ext cx="9144000" cy="1655762"/>
          </a:xfrm>
        </p:spPr>
        <p:txBody>
          <a:bodyPr/>
          <a:lstStyle>
            <a:lvl1pPr marL="0" indent="0" algn="r">
              <a:lnSpc>
                <a:spcPct val="100000"/>
              </a:lnSpc>
              <a:buFontTx/>
              <a:buNone/>
              <a:defRPr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93FF6A6-0759-7934-BBF0-C7A0B8DCDE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24520" y="383111"/>
            <a:ext cx="2245697" cy="106840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137BAF1-9F49-5C5F-3BCB-8176B5565CEF}"/>
              </a:ext>
            </a:extLst>
          </p:cNvPr>
          <p:cNvSpPr/>
          <p:nvPr userDrawn="1"/>
        </p:nvSpPr>
        <p:spPr>
          <a:xfrm>
            <a:off x="0" y="0"/>
            <a:ext cx="12192000" cy="6947065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B1D6354-BD00-ECC7-9232-5E16A756BC8D}"/>
              </a:ext>
            </a:extLst>
          </p:cNvPr>
          <p:cNvGrpSpPr/>
          <p:nvPr userDrawn="1"/>
        </p:nvGrpSpPr>
        <p:grpSpPr>
          <a:xfrm>
            <a:off x="0" y="-325440"/>
            <a:ext cx="12210802" cy="7272505"/>
            <a:chOff x="0" y="-325440"/>
            <a:chExt cx="12210802" cy="7272505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AD2DDB45-94C8-C467-0DD1-6A478B0F982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19371" y="-325440"/>
              <a:ext cx="7591431" cy="7157635"/>
            </a:xfrm>
            <a:prstGeom prst="rect">
              <a:avLst/>
            </a:prstGeom>
          </p:spPr>
        </p:pic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B49336C7-1C49-447F-5202-332ACD1892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489"/>
            <a:stretch>
              <a:fillRect/>
            </a:stretch>
          </p:blipFill>
          <p:spPr>
            <a:xfrm>
              <a:off x="0" y="0"/>
              <a:ext cx="5736037" cy="4408333"/>
            </a:xfrm>
            <a:prstGeom prst="rect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8169C685-275B-6159-3CDA-3D174D5AD2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4263"/>
            <a:stretch>
              <a:fillRect/>
            </a:stretch>
          </p:blipFill>
          <p:spPr>
            <a:xfrm>
              <a:off x="1702250" y="4059570"/>
              <a:ext cx="4043598" cy="2887495"/>
            </a:xfrm>
            <a:prstGeom prst="rect">
              <a:avLst/>
            </a:prstGeom>
          </p:spPr>
        </p:pic>
      </p:grpSp>
      <p:pic>
        <p:nvPicPr>
          <p:cNvPr id="10" name="Graphic 9">
            <a:extLst>
              <a:ext uri="{FF2B5EF4-FFF2-40B4-BE49-F238E27FC236}">
                <a16:creationId xmlns:a16="http://schemas.microsoft.com/office/drawing/2014/main" id="{B31EE7DD-8640-E94D-B5F6-8417DB5CF59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24520" y="383111"/>
            <a:ext cx="2245697" cy="106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0"/>
            <a:ext cx="12192000" cy="6947065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AABC106-2086-2027-C142-FF7D2C544041}"/>
              </a:ext>
            </a:extLst>
          </p:cNvPr>
          <p:cNvGrpSpPr/>
          <p:nvPr/>
        </p:nvGrpSpPr>
        <p:grpSpPr>
          <a:xfrm>
            <a:off x="0" y="1472227"/>
            <a:ext cx="12192000" cy="5474838"/>
            <a:chOff x="0" y="1472227"/>
            <a:chExt cx="12192000" cy="5474838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6CE72D2-DBE4-B583-616A-CB9C8A5B3DA6}"/>
                </a:ext>
              </a:extLst>
            </p:cNvPr>
            <p:cNvGrpSpPr/>
            <p:nvPr/>
          </p:nvGrpSpPr>
          <p:grpSpPr>
            <a:xfrm>
              <a:off x="523911" y="1472227"/>
              <a:ext cx="11145351" cy="3471374"/>
              <a:chOff x="333200" y="1749393"/>
              <a:chExt cx="11563822" cy="3601712"/>
            </a:xfrm>
          </p:grpSpPr>
          <p:pic>
            <p:nvPicPr>
              <p:cNvPr id="33" name="Graphic 32">
                <a:extLst>
                  <a:ext uri="{FF2B5EF4-FFF2-40B4-BE49-F238E27FC236}">
                    <a16:creationId xmlns:a16="http://schemas.microsoft.com/office/drawing/2014/main" id="{1CC909F6-0E40-CA00-55B3-1A1BF4FEE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33200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34" name="Graphic 33">
                <a:extLst>
                  <a:ext uri="{FF2B5EF4-FFF2-40B4-BE49-F238E27FC236}">
                    <a16:creationId xmlns:a16="http://schemas.microsoft.com/office/drawing/2014/main" id="{B76A52EE-561C-7275-7A30-F6EC4B4B3A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205112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35" name="Graphic 34">
                <a:extLst>
                  <a:ext uri="{FF2B5EF4-FFF2-40B4-BE49-F238E27FC236}">
                    <a16:creationId xmlns:a16="http://schemas.microsoft.com/office/drawing/2014/main" id="{A8577C77-110E-7626-A347-CCBEB96BDE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77024" y="1749393"/>
                <a:ext cx="3819998" cy="3601712"/>
              </a:xfrm>
              <a:prstGeom prst="rect">
                <a:avLst/>
              </a:prstGeom>
            </p:spPr>
          </p:pic>
        </p:grp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C7DA0AE2-1D04-07A9-E95C-3088DD9FA8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2393944" y="4383890"/>
              <a:ext cx="3681760" cy="2563173"/>
            </a:xfrm>
            <a:prstGeom prst="rect">
              <a:avLst/>
            </a:prstGeom>
          </p:spPr>
        </p:pic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DA9F0203-C8B4-BAB7-B56A-033E68548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6121222" y="4383891"/>
              <a:ext cx="3681760" cy="2563172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CEA613B7-2EFD-8C3C-CFD4-D98A2B627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36522" b="26162"/>
            <a:stretch>
              <a:fillRect/>
            </a:stretch>
          </p:blipFill>
          <p:spPr>
            <a:xfrm>
              <a:off x="9854874" y="4383890"/>
              <a:ext cx="2337126" cy="2563171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5C1AB885-4DE0-29EE-B423-484A0466AD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36231" b="26162"/>
            <a:stretch>
              <a:fillRect/>
            </a:stretch>
          </p:blipFill>
          <p:spPr>
            <a:xfrm>
              <a:off x="0" y="4383891"/>
              <a:ext cx="2347824" cy="2563174"/>
            </a:xfrm>
            <a:prstGeom prst="rect">
              <a:avLst/>
            </a:prstGeom>
          </p:spPr>
        </p:pic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3BEAC32-5225-9648-6A0E-BE36D37D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356596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2905FB90-0A58-78BD-288B-CB5861BB30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BD43C46-4846-D484-1CE9-59BC3CCE7E5E}"/>
              </a:ext>
            </a:extLst>
          </p:cNvPr>
          <p:cNvSpPr/>
          <p:nvPr userDrawn="1"/>
        </p:nvSpPr>
        <p:spPr>
          <a:xfrm>
            <a:off x="0" y="0"/>
            <a:ext cx="12192000" cy="6947065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9836097-593A-B52A-F3EA-413787132222}"/>
              </a:ext>
            </a:extLst>
          </p:cNvPr>
          <p:cNvGrpSpPr/>
          <p:nvPr userDrawn="1"/>
        </p:nvGrpSpPr>
        <p:grpSpPr>
          <a:xfrm>
            <a:off x="0" y="1472227"/>
            <a:ext cx="12192000" cy="5474838"/>
            <a:chOff x="0" y="1472227"/>
            <a:chExt cx="12192000" cy="547483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5F40135-CE8A-BBDA-5297-BE22F85407AB}"/>
                </a:ext>
              </a:extLst>
            </p:cNvPr>
            <p:cNvGrpSpPr/>
            <p:nvPr userDrawn="1"/>
          </p:nvGrpSpPr>
          <p:grpSpPr>
            <a:xfrm>
              <a:off x="523911" y="1472227"/>
              <a:ext cx="11145351" cy="3471374"/>
              <a:chOff x="333200" y="1749393"/>
              <a:chExt cx="11563822" cy="3601712"/>
            </a:xfrm>
          </p:grpSpPr>
          <p:pic>
            <p:nvPicPr>
              <p:cNvPr id="10" name="Graphic 9">
                <a:extLst>
                  <a:ext uri="{FF2B5EF4-FFF2-40B4-BE49-F238E27FC236}">
                    <a16:creationId xmlns:a16="http://schemas.microsoft.com/office/drawing/2014/main" id="{B91338F7-6B5F-0B47-F4EB-FF0CF06BE64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33200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11" name="Graphic 10">
                <a:extLst>
                  <a:ext uri="{FF2B5EF4-FFF2-40B4-BE49-F238E27FC236}">
                    <a16:creationId xmlns:a16="http://schemas.microsoft.com/office/drawing/2014/main" id="{7A81DBAA-E46B-EB61-F456-1C145942CF9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205112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4601E69E-E083-5B05-6D0A-5169B0127BF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77024" y="1749393"/>
                <a:ext cx="3819998" cy="3601712"/>
              </a:xfrm>
              <a:prstGeom prst="rect">
                <a:avLst/>
              </a:prstGeom>
            </p:spPr>
          </p:pic>
        </p:grp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F774664C-9395-A680-BDC9-00FC63706E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2393944" y="4383890"/>
              <a:ext cx="3681760" cy="2563173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2954EFA2-01D7-B35F-1A48-D9EBF9FA7FB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6121222" y="4383891"/>
              <a:ext cx="3681760" cy="2563172"/>
            </a:xfrm>
            <a:prstGeom prst="rect">
              <a:avLst/>
            </a:prstGeom>
          </p:spPr>
        </p:pic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A78D7BCB-AA1F-4EF9-83CB-0F775CE83C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36522" b="26162"/>
            <a:stretch>
              <a:fillRect/>
            </a:stretch>
          </p:blipFill>
          <p:spPr>
            <a:xfrm>
              <a:off x="9854874" y="4383890"/>
              <a:ext cx="2337126" cy="2563171"/>
            </a:xfrm>
            <a:prstGeom prst="rect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CAC5DFD4-77FB-1E11-78FA-A589F476670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36231" b="26162"/>
            <a:stretch>
              <a:fillRect/>
            </a:stretch>
          </p:blipFill>
          <p:spPr>
            <a:xfrm>
              <a:off x="0" y="4383891"/>
              <a:ext cx="2347824" cy="2563174"/>
            </a:xfrm>
            <a:prstGeom prst="rect">
              <a:avLst/>
            </a:prstGeom>
          </p:spPr>
        </p:pic>
      </p:grpSp>
      <p:pic>
        <p:nvPicPr>
          <p:cNvPr id="13" name="Graphic 12">
            <a:extLst>
              <a:ext uri="{FF2B5EF4-FFF2-40B4-BE49-F238E27FC236}">
                <a16:creationId xmlns:a16="http://schemas.microsoft.com/office/drawing/2014/main" id="{86A58DFF-8D14-7B33-F7DD-D544B494EA0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711F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0E9A492-276A-3004-7643-0B5E303FAC51}"/>
              </a:ext>
            </a:extLst>
          </p:cNvPr>
          <p:cNvGrpSpPr/>
          <p:nvPr/>
        </p:nvGrpSpPr>
        <p:grpSpPr>
          <a:xfrm>
            <a:off x="0" y="1472227"/>
            <a:ext cx="12192000" cy="5474838"/>
            <a:chOff x="0" y="1472227"/>
            <a:chExt cx="12192000" cy="547483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26C4F6E-41F3-7535-A1F2-F0AACE8DFE9E}"/>
                </a:ext>
              </a:extLst>
            </p:cNvPr>
            <p:cNvGrpSpPr/>
            <p:nvPr/>
          </p:nvGrpSpPr>
          <p:grpSpPr>
            <a:xfrm>
              <a:off x="523911" y="1472227"/>
              <a:ext cx="11145351" cy="3471374"/>
              <a:chOff x="333200" y="1749393"/>
              <a:chExt cx="11563822" cy="3601712"/>
            </a:xfrm>
          </p:grpSpPr>
          <p:pic>
            <p:nvPicPr>
              <p:cNvPr id="14" name="Graphic 13">
                <a:extLst>
                  <a:ext uri="{FF2B5EF4-FFF2-40B4-BE49-F238E27FC236}">
                    <a16:creationId xmlns:a16="http://schemas.microsoft.com/office/drawing/2014/main" id="{CB039861-5B05-AE3C-8D03-FF48B89E4E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33200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E45F6FF9-2F33-3E1A-FC9F-B69008FF64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205112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17" name="Graphic 16">
                <a:extLst>
                  <a:ext uri="{FF2B5EF4-FFF2-40B4-BE49-F238E27FC236}">
                    <a16:creationId xmlns:a16="http://schemas.microsoft.com/office/drawing/2014/main" id="{9D78CA09-5627-6066-F304-0A6D16A672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77024" y="1749393"/>
                <a:ext cx="3819998" cy="3601712"/>
              </a:xfrm>
              <a:prstGeom prst="rect">
                <a:avLst/>
              </a:prstGeom>
            </p:spPr>
          </p:pic>
        </p:grp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400F286C-F0A4-F58D-719A-B62E2099C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2393944" y="4383890"/>
              <a:ext cx="3681760" cy="2563173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579026A-4222-6110-B413-0A92B9BC8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6121222" y="4383891"/>
              <a:ext cx="3681760" cy="2563172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D0E35446-F50F-C666-7EB0-2F5941022A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36522" b="26162"/>
            <a:stretch>
              <a:fillRect/>
            </a:stretch>
          </p:blipFill>
          <p:spPr>
            <a:xfrm>
              <a:off x="9854874" y="4383890"/>
              <a:ext cx="2337126" cy="2563171"/>
            </a:xfrm>
            <a:prstGeom prst="rect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6AA263D3-F473-593A-5E60-0590E02F44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36231" b="26162"/>
            <a:stretch>
              <a:fillRect/>
            </a:stretch>
          </p:blipFill>
          <p:spPr>
            <a:xfrm>
              <a:off x="0" y="4383891"/>
              <a:ext cx="2347824" cy="2563174"/>
            </a:xfrm>
            <a:prstGeom prst="rect">
              <a:avLst/>
            </a:prstGeom>
          </p:spPr>
        </p:pic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3BEAC32-5225-9648-6A0E-BE36D37D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356596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703A630-C06D-9CD3-FBA6-69A2910B43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3DA84C9-F0E6-FAA8-DB79-85FE38DFC0DB}"/>
              </a:ext>
            </a:extLst>
          </p:cNvPr>
          <p:cNvSpPr/>
          <p:nvPr userDrawn="1"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711F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6AF3A72-891E-DF63-FD46-CA2A5791187E}"/>
              </a:ext>
            </a:extLst>
          </p:cNvPr>
          <p:cNvGrpSpPr/>
          <p:nvPr userDrawn="1"/>
        </p:nvGrpSpPr>
        <p:grpSpPr>
          <a:xfrm>
            <a:off x="0" y="1472227"/>
            <a:ext cx="12192000" cy="5474838"/>
            <a:chOff x="0" y="1472227"/>
            <a:chExt cx="12192000" cy="547483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DF30186-1475-2388-941C-486C340375A2}"/>
                </a:ext>
              </a:extLst>
            </p:cNvPr>
            <p:cNvGrpSpPr/>
            <p:nvPr userDrawn="1"/>
          </p:nvGrpSpPr>
          <p:grpSpPr>
            <a:xfrm>
              <a:off x="523911" y="1472227"/>
              <a:ext cx="11145351" cy="3471374"/>
              <a:chOff x="333200" y="1749393"/>
              <a:chExt cx="11563822" cy="3601712"/>
            </a:xfrm>
          </p:grpSpPr>
          <p:pic>
            <p:nvPicPr>
              <p:cNvPr id="21" name="Graphic 20">
                <a:extLst>
                  <a:ext uri="{FF2B5EF4-FFF2-40B4-BE49-F238E27FC236}">
                    <a16:creationId xmlns:a16="http://schemas.microsoft.com/office/drawing/2014/main" id="{FB5C2766-5A7B-5AF1-592C-07DB4141DF2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33200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22" name="Graphic 21">
                <a:extLst>
                  <a:ext uri="{FF2B5EF4-FFF2-40B4-BE49-F238E27FC236}">
                    <a16:creationId xmlns:a16="http://schemas.microsoft.com/office/drawing/2014/main" id="{8CA01978-7DD5-8A4C-FD3F-AA98EF86024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205112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23" name="Graphic 22">
                <a:extLst>
                  <a:ext uri="{FF2B5EF4-FFF2-40B4-BE49-F238E27FC236}">
                    <a16:creationId xmlns:a16="http://schemas.microsoft.com/office/drawing/2014/main" id="{49471369-A06D-A71B-B281-0AD71E7DFF8F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77024" y="1749393"/>
                <a:ext cx="3819998" cy="3601712"/>
              </a:xfrm>
              <a:prstGeom prst="rect">
                <a:avLst/>
              </a:prstGeom>
            </p:spPr>
          </p:pic>
        </p:grp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74FCCC61-4CA6-4C4D-1DC8-E28C853B3B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2393944" y="4383890"/>
              <a:ext cx="3681760" cy="2563173"/>
            </a:xfrm>
            <a:prstGeom prst="rect">
              <a:avLst/>
            </a:prstGeom>
          </p:spPr>
        </p:pic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EA305278-9280-B477-3013-88C20F2D6D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6121222" y="4383891"/>
              <a:ext cx="3681760" cy="2563172"/>
            </a:xfrm>
            <a:prstGeom prst="rect">
              <a:avLst/>
            </a:prstGeom>
          </p:spPr>
        </p:pic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9C19ACCE-C090-74AC-F100-FF29E2CD92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36522" b="26162"/>
            <a:stretch>
              <a:fillRect/>
            </a:stretch>
          </p:blipFill>
          <p:spPr>
            <a:xfrm>
              <a:off x="9854874" y="4383890"/>
              <a:ext cx="2337126" cy="2563171"/>
            </a:xfrm>
            <a:prstGeom prst="rect">
              <a:avLst/>
            </a:prstGeom>
          </p:spPr>
        </p:pic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5625D274-3F8F-1A84-9287-011BEB93A10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36231" b="26162"/>
            <a:stretch>
              <a:fillRect/>
            </a:stretch>
          </p:blipFill>
          <p:spPr>
            <a:xfrm>
              <a:off x="0" y="4383891"/>
              <a:ext cx="2347824" cy="2563174"/>
            </a:xfrm>
            <a:prstGeom prst="rect">
              <a:avLst/>
            </a:prstGeom>
          </p:spPr>
        </p:pic>
      </p:grpSp>
      <p:pic>
        <p:nvPicPr>
          <p:cNvPr id="24" name="Graphic 23">
            <a:extLst>
              <a:ext uri="{FF2B5EF4-FFF2-40B4-BE49-F238E27FC236}">
                <a16:creationId xmlns:a16="http://schemas.microsoft.com/office/drawing/2014/main" id="{640F11C2-FA5A-BAE9-F102-9C141A609F2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8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2A7F1F6-14B7-D28B-EF5F-32A1075A9F1F}"/>
              </a:ext>
            </a:extLst>
          </p:cNvPr>
          <p:cNvGrpSpPr/>
          <p:nvPr/>
        </p:nvGrpSpPr>
        <p:grpSpPr>
          <a:xfrm>
            <a:off x="0" y="1472227"/>
            <a:ext cx="12192000" cy="5474838"/>
            <a:chOff x="0" y="1472227"/>
            <a:chExt cx="12192000" cy="547483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D42BC74-2E8D-D6A1-E947-C8169012F9E8}"/>
                </a:ext>
              </a:extLst>
            </p:cNvPr>
            <p:cNvGrpSpPr/>
            <p:nvPr/>
          </p:nvGrpSpPr>
          <p:grpSpPr>
            <a:xfrm>
              <a:off x="523911" y="1472227"/>
              <a:ext cx="11145351" cy="3471374"/>
              <a:chOff x="333200" y="1749393"/>
              <a:chExt cx="11563822" cy="3601712"/>
            </a:xfrm>
          </p:grpSpPr>
          <p:pic>
            <p:nvPicPr>
              <p:cNvPr id="14" name="Graphic 13">
                <a:extLst>
                  <a:ext uri="{FF2B5EF4-FFF2-40B4-BE49-F238E27FC236}">
                    <a16:creationId xmlns:a16="http://schemas.microsoft.com/office/drawing/2014/main" id="{3F7EDCFC-A0D6-5278-21D8-3CA693C43F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33200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4D80450B-05AC-CB1B-22D5-39189D553D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205112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17" name="Graphic 16">
                <a:extLst>
                  <a:ext uri="{FF2B5EF4-FFF2-40B4-BE49-F238E27FC236}">
                    <a16:creationId xmlns:a16="http://schemas.microsoft.com/office/drawing/2014/main" id="{3E9C4137-F8D4-D6C8-3382-9CC8AEB940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77024" y="1749393"/>
                <a:ext cx="3819998" cy="3601712"/>
              </a:xfrm>
              <a:prstGeom prst="rect">
                <a:avLst/>
              </a:prstGeom>
            </p:spPr>
          </p:pic>
        </p:grp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84CD0F3B-DF2F-E2D4-84C3-660ABB06D3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2393944" y="4383890"/>
              <a:ext cx="3681760" cy="2563173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CC62F3D-9AB5-0D5E-C70F-F35DD531FF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6121222" y="4383891"/>
              <a:ext cx="3681760" cy="2563172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8DFCBF7F-C7B5-298A-223C-7CA8E0514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36522" b="26162"/>
            <a:stretch>
              <a:fillRect/>
            </a:stretch>
          </p:blipFill>
          <p:spPr>
            <a:xfrm>
              <a:off x="9854874" y="4383890"/>
              <a:ext cx="2337126" cy="2563171"/>
            </a:xfrm>
            <a:prstGeom prst="rect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7A6D2B6A-BDB5-A89A-AAED-CC3740F5F8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36231" b="26162"/>
            <a:stretch>
              <a:fillRect/>
            </a:stretch>
          </p:blipFill>
          <p:spPr>
            <a:xfrm>
              <a:off x="0" y="4383891"/>
              <a:ext cx="2347824" cy="2563174"/>
            </a:xfrm>
            <a:prstGeom prst="rect">
              <a:avLst/>
            </a:prstGeom>
          </p:spPr>
        </p:pic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3BEAC32-5225-9648-6A0E-BE36D37D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356596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0A8D127-3D66-EDD6-8A32-5FDA823FD0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991627F-6A52-9AE0-ADC0-96CA9CCC845A}"/>
              </a:ext>
            </a:extLst>
          </p:cNvPr>
          <p:cNvSpPr/>
          <p:nvPr userDrawn="1"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F103C97-1BC5-2925-4034-CF8E5DDB1422}"/>
              </a:ext>
            </a:extLst>
          </p:cNvPr>
          <p:cNvGrpSpPr/>
          <p:nvPr userDrawn="1"/>
        </p:nvGrpSpPr>
        <p:grpSpPr>
          <a:xfrm>
            <a:off x="0" y="1472227"/>
            <a:ext cx="12192000" cy="5474838"/>
            <a:chOff x="0" y="1472227"/>
            <a:chExt cx="12192000" cy="547483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EA7B4FF-94C0-E385-A2AB-6CFF9784EDB4}"/>
                </a:ext>
              </a:extLst>
            </p:cNvPr>
            <p:cNvGrpSpPr/>
            <p:nvPr userDrawn="1"/>
          </p:nvGrpSpPr>
          <p:grpSpPr>
            <a:xfrm>
              <a:off x="523911" y="1472227"/>
              <a:ext cx="11145351" cy="3471374"/>
              <a:chOff x="333200" y="1749393"/>
              <a:chExt cx="11563822" cy="3601712"/>
            </a:xfrm>
          </p:grpSpPr>
          <p:pic>
            <p:nvPicPr>
              <p:cNvPr id="21" name="Graphic 20">
                <a:extLst>
                  <a:ext uri="{FF2B5EF4-FFF2-40B4-BE49-F238E27FC236}">
                    <a16:creationId xmlns:a16="http://schemas.microsoft.com/office/drawing/2014/main" id="{796139C9-D541-532F-CFBE-3DEEE9C42EDF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33200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22" name="Graphic 21">
                <a:extLst>
                  <a:ext uri="{FF2B5EF4-FFF2-40B4-BE49-F238E27FC236}">
                    <a16:creationId xmlns:a16="http://schemas.microsoft.com/office/drawing/2014/main" id="{0E14453C-746E-EE35-C127-956E8B8D7ED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205112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23" name="Graphic 22">
                <a:extLst>
                  <a:ext uri="{FF2B5EF4-FFF2-40B4-BE49-F238E27FC236}">
                    <a16:creationId xmlns:a16="http://schemas.microsoft.com/office/drawing/2014/main" id="{5C633C77-881C-23D0-02E2-ADDF1B06638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alphaModFix amt="7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077024" y="1749393"/>
                <a:ext cx="3819998" cy="3601712"/>
              </a:xfrm>
              <a:prstGeom prst="rect">
                <a:avLst/>
              </a:prstGeom>
            </p:spPr>
          </p:pic>
        </p:grp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D871CB7D-C4F6-29B8-73B4-55F2C5EDD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2393944" y="4383890"/>
              <a:ext cx="3681760" cy="2563173"/>
            </a:xfrm>
            <a:prstGeom prst="rect">
              <a:avLst/>
            </a:prstGeom>
          </p:spPr>
        </p:pic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42C5A616-3C5F-7215-EBDC-BCF833D4A2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6162"/>
            <a:stretch>
              <a:fillRect/>
            </a:stretch>
          </p:blipFill>
          <p:spPr>
            <a:xfrm>
              <a:off x="6121222" y="4383891"/>
              <a:ext cx="3681760" cy="2563172"/>
            </a:xfrm>
            <a:prstGeom prst="rect">
              <a:avLst/>
            </a:prstGeom>
          </p:spPr>
        </p:pic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062F4496-1E5F-7D1B-ACDB-9826BE8F9C2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36522" b="26162"/>
            <a:stretch>
              <a:fillRect/>
            </a:stretch>
          </p:blipFill>
          <p:spPr>
            <a:xfrm>
              <a:off x="9854874" y="4383890"/>
              <a:ext cx="2337126" cy="2563171"/>
            </a:xfrm>
            <a:prstGeom prst="rect">
              <a:avLst/>
            </a:prstGeom>
          </p:spPr>
        </p:pic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EF7F48F4-1630-E2AF-D6E9-1B942D78B0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36231" b="26162"/>
            <a:stretch>
              <a:fillRect/>
            </a:stretch>
          </p:blipFill>
          <p:spPr>
            <a:xfrm>
              <a:off x="0" y="4383891"/>
              <a:ext cx="2347824" cy="2563174"/>
            </a:xfrm>
            <a:prstGeom prst="rect">
              <a:avLst/>
            </a:prstGeom>
          </p:spPr>
        </p:pic>
      </p:grpSp>
      <p:pic>
        <p:nvPicPr>
          <p:cNvPr id="24" name="Graphic 23">
            <a:extLst>
              <a:ext uri="{FF2B5EF4-FFF2-40B4-BE49-F238E27FC236}">
                <a16:creationId xmlns:a16="http://schemas.microsoft.com/office/drawing/2014/main" id="{93B496AD-212D-0C2A-97F4-378AE0E574B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241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FA35FE-85AF-5C33-9F1C-06D13240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 i="0">
                <a:solidFill>
                  <a:srgbClr val="711F8B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9/16/2025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CE8EB2-414A-FABE-59BE-AAEF2010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 i="0">
                <a:solidFill>
                  <a:srgbClr val="0067B1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A676E-5050-4D2D-E40A-17C2CC1A7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B83B4023-4DA3-C941-8692-273313A4A8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EA09932-8181-4656-FB47-4B755A0AA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52"/>
            <a:ext cx="10515600" cy="13255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3600" b="1" i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2CF02AD-5BAD-C609-7B88-D02C2F44E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4421"/>
            <a:ext cx="10515600" cy="4232541"/>
          </a:xfrm>
        </p:spPr>
        <p:txBody>
          <a:bodyPr lIns="0" tIns="0" rIns="0" bIns="0"/>
          <a:lstStyle>
            <a:lvl1pPr>
              <a:lnSpc>
                <a:spcPct val="100000"/>
              </a:lnSpc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>
              <a:lnSpc>
                <a:spcPct val="100000"/>
              </a:lnSpc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>
              <a:lnSpc>
                <a:spcPct val="100000"/>
              </a:lnSpc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>
              <a:lnSpc>
                <a:spcPct val="100000"/>
              </a:lnSpc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>
              <a:lnSpc>
                <a:spcPct val="100000"/>
              </a:lnSpc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0309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FA35FE-85AF-5C33-9F1C-06D13240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 i="0">
                <a:solidFill>
                  <a:srgbClr val="711F8B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9/16/2025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CE8EB2-414A-FABE-59BE-AAEF2010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 i="0">
                <a:solidFill>
                  <a:srgbClr val="0067B1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A676E-5050-4D2D-E40A-17C2CC1A7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B83B4023-4DA3-C941-8692-273313A4A8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BA4F5B-5613-1943-8C77-F4948394C6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0239"/>
            <a:ext cx="5181600" cy="4256723"/>
          </a:xfrm>
        </p:spPr>
        <p:txBody>
          <a:bodyPr lIns="0" tIns="0" rIns="0" bIns="0"/>
          <a:lstStyle>
            <a:lvl1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C06CA4B-63A5-5333-4C45-CEEC6B68C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0239"/>
            <a:ext cx="5181600" cy="4256723"/>
          </a:xfrm>
        </p:spPr>
        <p:txBody>
          <a:bodyPr lIns="0" tIns="0" rIns="0" bIns="0"/>
          <a:lstStyle>
            <a:lvl1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DC2CE9B-5972-4AA8-B1BF-7E1CA300B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52"/>
            <a:ext cx="10515600" cy="13255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3600" b="1" i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5240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65BCA-BE66-92BA-52E4-080C7E14C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>
                <a:latin typeface="Lat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8B811-8698-C817-4675-6C7C6A88D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25633"/>
            <a:ext cx="5157787" cy="3564029"/>
          </a:xfrm>
        </p:spPr>
        <p:txBody>
          <a:bodyPr/>
          <a:lstStyle>
            <a:lvl1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199F03-7660-6551-F94F-298865817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i="0">
                <a:latin typeface="Lat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472C17-1CEE-E1C9-6A71-E0FF8C7C77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25633"/>
            <a:ext cx="5183188" cy="3564029"/>
          </a:xfrm>
        </p:spPr>
        <p:txBody>
          <a:bodyPr/>
          <a:lstStyle>
            <a:lvl1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>
              <a:buClr>
                <a:srgbClr val="0067B1"/>
              </a:buClr>
              <a:defRPr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FA35FE-85AF-5C33-9F1C-06D13240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 i="0">
                <a:solidFill>
                  <a:srgbClr val="711F8B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9/16/2025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CE8EB2-414A-FABE-59BE-AAEF2010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 i="0">
                <a:solidFill>
                  <a:srgbClr val="0067B1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A676E-5050-4D2D-E40A-17C2CC1A7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B83B4023-4DA3-C941-8692-273313A4A8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53983BF-864A-B036-1550-FCBC13077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52"/>
            <a:ext cx="10515600" cy="13255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3600" b="1" i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752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E04876-64A7-446C-5F17-EC9BA7F6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 i="0">
                <a:solidFill>
                  <a:srgbClr val="0067B1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523356-6E46-DA5F-BC2C-9591888B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B83B4023-4DA3-C941-8692-273313A4A8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A9368D7-5092-A65C-1BC5-A65D1FAB9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52"/>
            <a:ext cx="10515600" cy="13255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3600" b="1" i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F592EB09-8AE9-3DF0-DBF3-E5C2286C56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708205" cy="365125"/>
          </a:xfrm>
        </p:spPr>
        <p:txBody>
          <a:bodyPr/>
          <a:lstStyle>
            <a:lvl1pPr>
              <a:defRPr b="1" i="0">
                <a:solidFill>
                  <a:srgbClr val="711F8B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9/16/2025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40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3CB09-84D2-0A8B-D720-F101A40F4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49461"/>
            <a:ext cx="3932237" cy="961527"/>
          </a:xfrm>
          <a:prstGeom prst="rect">
            <a:avLst/>
          </a:prstGeom>
        </p:spPr>
        <p:txBody>
          <a:bodyPr anchor="b"/>
          <a:lstStyle>
            <a:lvl1pPr>
              <a:defRPr sz="3200" b="1" i="0">
                <a:solidFill>
                  <a:schemeClr val="tx1"/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EA78-B034-B16E-90C6-BE73D858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>
              <a:buClr>
                <a:srgbClr val="0067B1"/>
              </a:buClr>
              <a:defRPr sz="3200"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>
              <a:buClr>
                <a:srgbClr val="0067B1"/>
              </a:buClr>
              <a:defRPr sz="2800"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>
              <a:buClr>
                <a:srgbClr val="0067B1"/>
              </a:buClr>
              <a:defRPr sz="2400"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>
              <a:buClr>
                <a:srgbClr val="0067B1"/>
              </a:buClr>
              <a:defRPr sz="2000"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>
              <a:buClr>
                <a:srgbClr val="0067B1"/>
              </a:buClr>
              <a:defRPr sz="2000"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CC4D4-7EA3-9EB5-3280-E0FA1DEF9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135086"/>
            <a:ext cx="3932237" cy="2733902"/>
          </a:xfrm>
        </p:spPr>
        <p:txBody>
          <a:bodyPr/>
          <a:lstStyle>
            <a:lvl1pPr marL="0" indent="0">
              <a:buNone/>
              <a:defRPr sz="1600" b="0" i="0">
                <a:latin typeface="Lat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065A2-74FE-6C18-F741-A8A8F79C2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 i="0">
                <a:solidFill>
                  <a:srgbClr val="711F8B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9/16/2025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6CBDF-DF51-B004-0967-7EA02E96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 i="0">
                <a:solidFill>
                  <a:srgbClr val="0067B1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6AAC6-4F70-5373-4A9B-516A233E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B83B4023-4DA3-C941-8692-273313A4A8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97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31FD86-0FD3-2777-09B4-FA13CC81B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49461"/>
            <a:ext cx="6172200" cy="3819527"/>
          </a:xfrm>
        </p:spPr>
        <p:txBody>
          <a:bodyPr/>
          <a:lstStyle>
            <a:lvl1pPr marL="0" indent="0">
              <a:buNone/>
              <a:defRPr sz="3200" b="0" i="0">
                <a:latin typeface="Lat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D32E1-FDCF-2729-83DC-F434C5132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 i="0">
                <a:solidFill>
                  <a:srgbClr val="711F8B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9/16/2025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8EC5D-74FD-2CAA-B00E-F0E3EB809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 i="0">
                <a:solidFill>
                  <a:srgbClr val="0067B1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7966A-9C72-B07F-AC3F-CEA4BB4BD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B83B4023-4DA3-C941-8692-273313A4A8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1B64BD8-04C7-179C-2590-190AC1F8E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49461"/>
            <a:ext cx="3932237" cy="961527"/>
          </a:xfrm>
          <a:prstGeom prst="rect">
            <a:avLst/>
          </a:prstGeom>
        </p:spPr>
        <p:txBody>
          <a:bodyPr anchor="b"/>
          <a:lstStyle>
            <a:lvl1pPr>
              <a:defRPr sz="3200" b="1" i="0">
                <a:solidFill>
                  <a:schemeClr val="tx1"/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088653B-3D71-5171-7E71-9D311E591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135086"/>
            <a:ext cx="3932237" cy="2733902"/>
          </a:xfrm>
        </p:spPr>
        <p:txBody>
          <a:bodyPr/>
          <a:lstStyle>
            <a:lvl1pPr marL="0" indent="0">
              <a:buNone/>
              <a:defRPr sz="1600" b="0" i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6844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31FD86-0FD3-2777-09B4-FA13CC81B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8200" y="742122"/>
            <a:ext cx="10517188" cy="5126866"/>
          </a:xfrm>
        </p:spPr>
        <p:txBody>
          <a:bodyPr/>
          <a:lstStyle>
            <a:lvl1pPr marL="0" indent="0">
              <a:buNone/>
              <a:defRPr sz="3200" b="0" i="0">
                <a:latin typeface="Lat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D32E1-FDCF-2729-83DC-F434C5132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 i="0">
                <a:solidFill>
                  <a:srgbClr val="711F8B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9/16/2025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8EC5D-74FD-2CAA-B00E-F0E3EB809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 i="0">
                <a:solidFill>
                  <a:srgbClr val="0067B1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7966A-9C72-B07F-AC3F-CEA4BB4BD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ato" panose="020F0502020204030203" pitchFamily="34" charset="0"/>
              </a:defRPr>
            </a:lvl1pPr>
          </a:lstStyle>
          <a:p>
            <a:fld id="{B83B4023-4DA3-C941-8692-273313A4A8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7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0"/>
            <a:ext cx="12192000" cy="6947065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2D36197A-A233-90AC-D79C-910DECE5D6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19371" y="-325440"/>
            <a:ext cx="7591431" cy="7157635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90FE4A26-826E-F114-E167-684F1D9431B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489"/>
          <a:stretch>
            <a:fillRect/>
          </a:stretch>
        </p:blipFill>
        <p:spPr>
          <a:xfrm>
            <a:off x="0" y="0"/>
            <a:ext cx="5736037" cy="4408333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FFA8B10D-F720-E73D-DAA0-F8A8F6DE7D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24263"/>
          <a:stretch>
            <a:fillRect/>
          </a:stretch>
        </p:blipFill>
        <p:spPr>
          <a:xfrm>
            <a:off x="1702250" y="4059570"/>
            <a:ext cx="4043598" cy="2887495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13BEAC32-5225-9648-6A0E-BE36D37D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207511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27DB6EC2-EB37-A7D7-1118-A04649A774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24520" y="383111"/>
            <a:ext cx="2245697" cy="106840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AAF540C-0698-077C-BAF4-201B5FD06D5D}"/>
              </a:ext>
            </a:extLst>
          </p:cNvPr>
          <p:cNvSpPr/>
          <p:nvPr userDrawn="1"/>
        </p:nvSpPr>
        <p:spPr>
          <a:xfrm>
            <a:off x="0" y="0"/>
            <a:ext cx="12192000" cy="6947065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0AE66E10-A2BA-98B8-7ABC-C502FCE543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19371" y="-325440"/>
            <a:ext cx="7591431" cy="7157635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1D33EBAC-DA8C-572D-F63F-6EA403DBBE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489"/>
          <a:stretch>
            <a:fillRect/>
          </a:stretch>
        </p:blipFill>
        <p:spPr>
          <a:xfrm>
            <a:off x="0" y="0"/>
            <a:ext cx="5736037" cy="44083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151C5F9-748D-71DC-8AF5-39B9789EB5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24263"/>
          <a:stretch>
            <a:fillRect/>
          </a:stretch>
        </p:blipFill>
        <p:spPr>
          <a:xfrm>
            <a:off x="1702250" y="4059570"/>
            <a:ext cx="4043598" cy="2887495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C0488398-43ED-05AC-DD54-37D8FEF3B10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24520" y="383111"/>
            <a:ext cx="2245697" cy="106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16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711F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90EA43B-8DEA-315F-9BC6-74A3CB7D8376}"/>
              </a:ext>
            </a:extLst>
          </p:cNvPr>
          <p:cNvGrpSpPr/>
          <p:nvPr/>
        </p:nvGrpSpPr>
        <p:grpSpPr>
          <a:xfrm>
            <a:off x="0" y="-325440"/>
            <a:ext cx="12210802" cy="7272505"/>
            <a:chOff x="0" y="-325440"/>
            <a:chExt cx="12210802" cy="7272505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70E93731-D1AA-EF1D-0F5A-421765BEAE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19371" y="-325440"/>
              <a:ext cx="7591431" cy="7157635"/>
            </a:xfrm>
            <a:prstGeom prst="rect">
              <a:avLst/>
            </a:prstGeom>
          </p:spPr>
        </p:pic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F746604E-50F9-3A35-61A9-1DF45B81AC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489"/>
            <a:stretch>
              <a:fillRect/>
            </a:stretch>
          </p:blipFill>
          <p:spPr>
            <a:xfrm>
              <a:off x="0" y="0"/>
              <a:ext cx="5736037" cy="4408333"/>
            </a:xfrm>
            <a:prstGeom prst="rect">
              <a:avLst/>
            </a:prstGeom>
          </p:spPr>
        </p:pic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AD5E7158-1B51-92AB-F01C-025270437F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4263"/>
            <a:stretch>
              <a:fillRect/>
            </a:stretch>
          </p:blipFill>
          <p:spPr>
            <a:xfrm>
              <a:off x="1702250" y="4059570"/>
              <a:ext cx="4043598" cy="2887495"/>
            </a:xfrm>
            <a:prstGeom prst="rect">
              <a:avLst/>
            </a:prstGeom>
          </p:spPr>
        </p:pic>
      </p:grpSp>
      <p:pic>
        <p:nvPicPr>
          <p:cNvPr id="19" name="Graphic 18">
            <a:extLst>
              <a:ext uri="{FF2B5EF4-FFF2-40B4-BE49-F238E27FC236}">
                <a16:creationId xmlns:a16="http://schemas.microsoft.com/office/drawing/2014/main" id="{D458FC6C-0DC9-D1E1-C581-79E10440C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24520" y="383111"/>
            <a:ext cx="2245697" cy="1068407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13BEAC32-5225-9648-6A0E-BE36D37D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207511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E5E698-12DB-EBB6-CF4C-5A15987FAB0E}"/>
              </a:ext>
            </a:extLst>
          </p:cNvPr>
          <p:cNvSpPr/>
          <p:nvPr userDrawn="1"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711F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D4F1F6A-59EF-6738-5BF2-B87EEDE01194}"/>
              </a:ext>
            </a:extLst>
          </p:cNvPr>
          <p:cNvGrpSpPr/>
          <p:nvPr userDrawn="1"/>
        </p:nvGrpSpPr>
        <p:grpSpPr>
          <a:xfrm>
            <a:off x="0" y="-325440"/>
            <a:ext cx="12210802" cy="7272505"/>
            <a:chOff x="0" y="-325440"/>
            <a:chExt cx="12210802" cy="7272505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924FBCDA-BAE9-D02E-705B-451F559638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19371" y="-325440"/>
              <a:ext cx="7591431" cy="7157635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FAC7D430-26D9-8C3A-A74B-F0560AAA4B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489"/>
            <a:stretch>
              <a:fillRect/>
            </a:stretch>
          </p:blipFill>
          <p:spPr>
            <a:xfrm>
              <a:off x="0" y="0"/>
              <a:ext cx="5736037" cy="4408333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B93087B3-386D-712D-FFB7-8B8C723DF1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4263"/>
            <a:stretch>
              <a:fillRect/>
            </a:stretch>
          </p:blipFill>
          <p:spPr>
            <a:xfrm>
              <a:off x="1702250" y="4059570"/>
              <a:ext cx="4043598" cy="2887495"/>
            </a:xfrm>
            <a:prstGeom prst="rect">
              <a:avLst/>
            </a:prstGeom>
          </p:spPr>
        </p:pic>
      </p:grpSp>
      <p:pic>
        <p:nvPicPr>
          <p:cNvPr id="8" name="Graphic 7">
            <a:extLst>
              <a:ext uri="{FF2B5EF4-FFF2-40B4-BE49-F238E27FC236}">
                <a16:creationId xmlns:a16="http://schemas.microsoft.com/office/drawing/2014/main" id="{E3EB30D5-9A85-60F2-7EEF-DA4BCF07D8A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24520" y="383111"/>
            <a:ext cx="2245697" cy="106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38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42F3819-6674-C552-B8EA-9828283BC32C}"/>
              </a:ext>
            </a:extLst>
          </p:cNvPr>
          <p:cNvGrpSpPr/>
          <p:nvPr/>
        </p:nvGrpSpPr>
        <p:grpSpPr>
          <a:xfrm>
            <a:off x="0" y="-325440"/>
            <a:ext cx="12210802" cy="7272505"/>
            <a:chOff x="0" y="-325440"/>
            <a:chExt cx="12210802" cy="7272505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BB0F20F7-E9AF-B8A0-95FB-343651063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19371" y="-325440"/>
              <a:ext cx="7591431" cy="7157635"/>
            </a:xfrm>
            <a:prstGeom prst="rect">
              <a:avLst/>
            </a:prstGeom>
          </p:spPr>
        </p:pic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783E88DD-A4C9-7260-7C5E-D10EA223F1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489"/>
            <a:stretch>
              <a:fillRect/>
            </a:stretch>
          </p:blipFill>
          <p:spPr>
            <a:xfrm>
              <a:off x="0" y="0"/>
              <a:ext cx="5736037" cy="4408333"/>
            </a:xfrm>
            <a:prstGeom prst="rect">
              <a:avLst/>
            </a:prstGeom>
          </p:spPr>
        </p:pic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86976BB7-B58A-2D6F-7E92-A8E55D356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4263"/>
            <a:stretch>
              <a:fillRect/>
            </a:stretch>
          </p:blipFill>
          <p:spPr>
            <a:xfrm>
              <a:off x="1702250" y="4059570"/>
              <a:ext cx="4043598" cy="2887495"/>
            </a:xfrm>
            <a:prstGeom prst="rect">
              <a:avLst/>
            </a:prstGeom>
          </p:spPr>
        </p:pic>
      </p:grpSp>
      <p:pic>
        <p:nvPicPr>
          <p:cNvPr id="19" name="Graphic 18">
            <a:extLst>
              <a:ext uri="{FF2B5EF4-FFF2-40B4-BE49-F238E27FC236}">
                <a16:creationId xmlns:a16="http://schemas.microsoft.com/office/drawing/2014/main" id="{9D6D8FEE-681A-FE5B-CE55-C3798E79ED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24520" y="383111"/>
            <a:ext cx="2245697" cy="1068407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13BEAC32-5225-9648-6A0E-BE36D37D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207511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D31D463-2448-498B-920D-A7335EB93032}"/>
              </a:ext>
            </a:extLst>
          </p:cNvPr>
          <p:cNvSpPr/>
          <p:nvPr userDrawn="1"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F43CB5E-B2F8-B608-FF96-8D17FDEC2889}"/>
              </a:ext>
            </a:extLst>
          </p:cNvPr>
          <p:cNvGrpSpPr/>
          <p:nvPr userDrawn="1"/>
        </p:nvGrpSpPr>
        <p:grpSpPr>
          <a:xfrm>
            <a:off x="0" y="-325440"/>
            <a:ext cx="12210802" cy="7272505"/>
            <a:chOff x="0" y="-325440"/>
            <a:chExt cx="12210802" cy="7272505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CE485E7C-3780-FD93-0EAD-9BCAD841E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19371" y="-325440"/>
              <a:ext cx="7591431" cy="7157635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A860260F-F15B-70E9-FE3F-CBA382C93E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489"/>
            <a:stretch>
              <a:fillRect/>
            </a:stretch>
          </p:blipFill>
          <p:spPr>
            <a:xfrm>
              <a:off x="0" y="0"/>
              <a:ext cx="5736037" cy="4408333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53EDBF8D-A2E8-A1BA-45AA-0195FE20A37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24263"/>
            <a:stretch>
              <a:fillRect/>
            </a:stretch>
          </p:blipFill>
          <p:spPr>
            <a:xfrm>
              <a:off x="1702250" y="4059570"/>
              <a:ext cx="4043598" cy="2887495"/>
            </a:xfrm>
            <a:prstGeom prst="rect">
              <a:avLst/>
            </a:prstGeom>
          </p:spPr>
        </p:pic>
      </p:grpSp>
      <p:pic>
        <p:nvPicPr>
          <p:cNvPr id="8" name="Graphic 7">
            <a:extLst>
              <a:ext uri="{FF2B5EF4-FFF2-40B4-BE49-F238E27FC236}">
                <a16:creationId xmlns:a16="http://schemas.microsoft.com/office/drawing/2014/main" id="{98A5954F-7E47-B679-3BF0-E3AB1D2C52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24520" y="383111"/>
            <a:ext cx="2245697" cy="106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0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0"/>
            <a:ext cx="12192000" cy="6947065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3BEAC32-5225-9648-6A0E-BE36D37D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207511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50F1209-6C31-0177-7BE9-2CFD7D995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4000" y="4687186"/>
            <a:ext cx="9144000" cy="1655762"/>
          </a:xfrm>
        </p:spPr>
        <p:txBody>
          <a:bodyPr/>
          <a:lstStyle>
            <a:lvl1pPr marL="0" indent="0" algn="r">
              <a:lnSpc>
                <a:spcPct val="100000"/>
              </a:lnSpc>
              <a:buFontTx/>
              <a:buNone/>
              <a:defRPr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ABF7E56-160A-B87F-73A9-41F9357EEF78}"/>
              </a:ext>
            </a:extLst>
          </p:cNvPr>
          <p:cNvGrpSpPr/>
          <p:nvPr/>
        </p:nvGrpSpPr>
        <p:grpSpPr>
          <a:xfrm>
            <a:off x="-449435" y="-63498"/>
            <a:ext cx="13270975" cy="7472865"/>
            <a:chOff x="-449435" y="-63498"/>
            <a:chExt cx="13270975" cy="7472865"/>
          </a:xfrm>
        </p:grpSpPr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C9FC9E63-4A05-32A2-C4AE-8DB40C35C0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0540418">
              <a:off x="2625751" y="8863"/>
              <a:ext cx="7254835" cy="6840273"/>
            </a:xfrm>
            <a:prstGeom prst="rect">
              <a:avLst/>
            </a:prstGeom>
          </p:spPr>
        </p:pic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1BA92F14-2C27-843D-7924-50186C313B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6949" r="28063"/>
            <a:stretch>
              <a:fillRect/>
            </a:stretch>
          </p:blipFill>
          <p:spPr>
            <a:xfrm rot="20540418">
              <a:off x="7602613" y="-63498"/>
              <a:ext cx="5218927" cy="5680921"/>
            </a:xfrm>
            <a:prstGeom prst="rect">
              <a:avLst/>
            </a:prstGeom>
          </p:spPr>
        </p:pic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1439FFAA-0055-E72A-9F0C-A0B8A48C9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25168" b="10122"/>
            <a:stretch>
              <a:fillRect/>
            </a:stretch>
          </p:blipFill>
          <p:spPr>
            <a:xfrm rot="20540418">
              <a:off x="-449435" y="1261429"/>
              <a:ext cx="5428946" cy="6147938"/>
            </a:xfrm>
            <a:prstGeom prst="rect">
              <a:avLst/>
            </a:prstGeom>
          </p:spPr>
        </p:pic>
      </p:grpSp>
      <p:pic>
        <p:nvPicPr>
          <p:cNvPr id="21" name="Graphic 20">
            <a:extLst>
              <a:ext uri="{FF2B5EF4-FFF2-40B4-BE49-F238E27FC236}">
                <a16:creationId xmlns:a16="http://schemas.microsoft.com/office/drawing/2014/main" id="{DF1C2A01-6ACC-E97A-BBEA-984EE39993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CB4516D-AB12-7467-0373-1E6DD226BB9B}"/>
              </a:ext>
            </a:extLst>
          </p:cNvPr>
          <p:cNvSpPr/>
          <p:nvPr userDrawn="1"/>
        </p:nvSpPr>
        <p:spPr>
          <a:xfrm>
            <a:off x="0" y="0"/>
            <a:ext cx="12192000" cy="6947065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AEAF9E8-8537-2A68-A98D-96189AF88CC5}"/>
              </a:ext>
            </a:extLst>
          </p:cNvPr>
          <p:cNvGrpSpPr/>
          <p:nvPr userDrawn="1"/>
        </p:nvGrpSpPr>
        <p:grpSpPr>
          <a:xfrm>
            <a:off x="-449435" y="-63498"/>
            <a:ext cx="13270975" cy="7472865"/>
            <a:chOff x="-449435" y="-63498"/>
            <a:chExt cx="13270975" cy="7472865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6082BAE6-684E-B693-4DA9-0578CCC307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0540418">
              <a:off x="2625751" y="8863"/>
              <a:ext cx="7254835" cy="6840273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0FC42C1-43F1-0B01-5A7E-0E9C51EA3C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6949" r="28063"/>
            <a:stretch>
              <a:fillRect/>
            </a:stretch>
          </p:blipFill>
          <p:spPr>
            <a:xfrm rot="20540418">
              <a:off x="7602613" y="-63498"/>
              <a:ext cx="5218927" cy="5680921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D5A592AA-10EE-56D5-EB5C-25651D3CDFB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25168" b="10122"/>
            <a:stretch>
              <a:fillRect/>
            </a:stretch>
          </p:blipFill>
          <p:spPr>
            <a:xfrm rot="20540418">
              <a:off x="-449435" y="1261429"/>
              <a:ext cx="5428946" cy="6147938"/>
            </a:xfrm>
            <a:prstGeom prst="rect">
              <a:avLst/>
            </a:prstGeom>
          </p:spPr>
        </p:pic>
      </p:grpSp>
      <p:pic>
        <p:nvPicPr>
          <p:cNvPr id="8" name="Graphic 7">
            <a:extLst>
              <a:ext uri="{FF2B5EF4-FFF2-40B4-BE49-F238E27FC236}">
                <a16:creationId xmlns:a16="http://schemas.microsoft.com/office/drawing/2014/main" id="{F328B797-92B4-9DC5-936A-8701C4F3415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05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0"/>
            <a:ext cx="12192000" cy="6947065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3BEAC32-5225-9648-6A0E-BE36D37D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207511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7063661-0E29-15DA-5478-29F9B03EE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D60E4E0-653A-BABC-B0A8-A6ED78688213}"/>
              </a:ext>
            </a:extLst>
          </p:cNvPr>
          <p:cNvGrpSpPr/>
          <p:nvPr/>
        </p:nvGrpSpPr>
        <p:grpSpPr>
          <a:xfrm>
            <a:off x="-449435" y="-63498"/>
            <a:ext cx="13270975" cy="7472865"/>
            <a:chOff x="-449435" y="-63498"/>
            <a:chExt cx="13270975" cy="7472865"/>
          </a:xfrm>
        </p:grpSpPr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DA819AC3-2FD4-9224-EA96-F1B71AAB68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20540418">
              <a:off x="2625751" y="8863"/>
              <a:ext cx="7254835" cy="6840273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DD0D59EB-9B87-3445-4588-61B83D739C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t="16949" r="28063"/>
            <a:stretch>
              <a:fillRect/>
            </a:stretch>
          </p:blipFill>
          <p:spPr>
            <a:xfrm rot="20540418">
              <a:off x="7602613" y="-63498"/>
              <a:ext cx="5218927" cy="5680921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A464A36B-8F42-FDDF-7BC2-F1F38B10E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25168" b="10122"/>
            <a:stretch>
              <a:fillRect/>
            </a:stretch>
          </p:blipFill>
          <p:spPr>
            <a:xfrm rot="20540418">
              <a:off x="-449435" y="1261429"/>
              <a:ext cx="5428946" cy="6147938"/>
            </a:xfrm>
            <a:prstGeom prst="rect">
              <a:avLst/>
            </a:prstGeom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B7772A8-E61B-97EC-070F-B8AE916B943C}"/>
              </a:ext>
            </a:extLst>
          </p:cNvPr>
          <p:cNvSpPr/>
          <p:nvPr userDrawn="1"/>
        </p:nvSpPr>
        <p:spPr>
          <a:xfrm>
            <a:off x="0" y="0"/>
            <a:ext cx="12192000" cy="6947065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F654C9AD-CE57-7417-3315-4A81428D94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7EA97E92-2FC3-751D-AEED-10D445AEBF71}"/>
              </a:ext>
            </a:extLst>
          </p:cNvPr>
          <p:cNvGrpSpPr/>
          <p:nvPr userDrawn="1"/>
        </p:nvGrpSpPr>
        <p:grpSpPr>
          <a:xfrm>
            <a:off x="-449435" y="-63498"/>
            <a:ext cx="13270975" cy="7472865"/>
            <a:chOff x="-449435" y="-63498"/>
            <a:chExt cx="13270975" cy="7472865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FD6C30B1-C845-E8C3-1C9A-40112EBE76A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20540418">
              <a:off x="2625751" y="8863"/>
              <a:ext cx="7254835" cy="6840273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89985DCF-BCA0-C2EC-5084-C134CC75F9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t="16949" r="28063"/>
            <a:stretch>
              <a:fillRect/>
            </a:stretch>
          </p:blipFill>
          <p:spPr>
            <a:xfrm rot="20540418">
              <a:off x="7602613" y="-63498"/>
              <a:ext cx="5218927" cy="5680921"/>
            </a:xfrm>
            <a:prstGeom prst="rect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4B550EFF-62FD-4715-2A36-E81F9CE1E5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25168" b="10122"/>
            <a:stretch>
              <a:fillRect/>
            </a:stretch>
          </p:blipFill>
          <p:spPr>
            <a:xfrm rot="20540418">
              <a:off x="-449435" y="1261429"/>
              <a:ext cx="5428946" cy="61479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548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711F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3BEAC32-5225-9648-6A0E-BE36D37D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207511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703A630-C06D-9CD3-FBA6-69A2910B4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E90E8E3-7A41-120A-FD7B-641AFB0578E0}"/>
              </a:ext>
            </a:extLst>
          </p:cNvPr>
          <p:cNvGrpSpPr/>
          <p:nvPr/>
        </p:nvGrpSpPr>
        <p:grpSpPr>
          <a:xfrm>
            <a:off x="-449435" y="-63498"/>
            <a:ext cx="13270975" cy="7472865"/>
            <a:chOff x="-449435" y="-63498"/>
            <a:chExt cx="13270975" cy="7472865"/>
          </a:xfrm>
        </p:grpSpPr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6BCA1467-A7F9-3346-77D7-FBFDD34EDA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20540418">
              <a:off x="2625751" y="8863"/>
              <a:ext cx="7254835" cy="6840273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DC178DB8-DD72-0B44-111F-922DDFD78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t="16949" r="28063"/>
            <a:stretch>
              <a:fillRect/>
            </a:stretch>
          </p:blipFill>
          <p:spPr>
            <a:xfrm rot="20540418">
              <a:off x="7602613" y="-63498"/>
              <a:ext cx="5218927" cy="5680921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9C85F46A-E7EB-8D59-7F99-39B7B7070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25168" b="10122"/>
            <a:stretch>
              <a:fillRect/>
            </a:stretch>
          </p:blipFill>
          <p:spPr>
            <a:xfrm rot="20540418">
              <a:off x="-449435" y="1261429"/>
              <a:ext cx="5428946" cy="6147938"/>
            </a:xfrm>
            <a:prstGeom prst="rect">
              <a:avLst/>
            </a:prstGeom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82A2484-6520-0B8B-566D-9018C1976B33}"/>
              </a:ext>
            </a:extLst>
          </p:cNvPr>
          <p:cNvSpPr/>
          <p:nvPr userDrawn="1"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711F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37ADF58-E047-CA8F-87C8-E2CD3C1AAD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E9EEFF3-3909-87FC-8975-ED2C38A53202}"/>
              </a:ext>
            </a:extLst>
          </p:cNvPr>
          <p:cNvGrpSpPr/>
          <p:nvPr userDrawn="1"/>
        </p:nvGrpSpPr>
        <p:grpSpPr>
          <a:xfrm>
            <a:off x="-449435" y="-63498"/>
            <a:ext cx="13270975" cy="7472865"/>
            <a:chOff x="-449435" y="-63498"/>
            <a:chExt cx="13270975" cy="7472865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3A72A38D-6BD6-59EF-5FFC-111E2ACA2BA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20540418">
              <a:off x="2625751" y="8863"/>
              <a:ext cx="7254835" cy="6840273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6D50BA48-19FF-4955-C154-B17E645315E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t="16949" r="28063"/>
            <a:stretch>
              <a:fillRect/>
            </a:stretch>
          </p:blipFill>
          <p:spPr>
            <a:xfrm rot="20540418">
              <a:off x="7602613" y="-63498"/>
              <a:ext cx="5218927" cy="5680921"/>
            </a:xfrm>
            <a:prstGeom prst="rect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7DB24FCE-1A12-8ADC-9EDF-44A92C3FD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25168" b="10122"/>
            <a:stretch>
              <a:fillRect/>
            </a:stretch>
          </p:blipFill>
          <p:spPr>
            <a:xfrm rot="20540418">
              <a:off x="-449435" y="1261429"/>
              <a:ext cx="5428946" cy="61479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8276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3BEAC32-5225-9648-6A0E-BE36D37D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207511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0A8D127-3D66-EDD6-8A32-5FDA823FD0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EFD55164-0573-6C76-F891-0ED64F0D71B8}"/>
              </a:ext>
            </a:extLst>
          </p:cNvPr>
          <p:cNvGrpSpPr/>
          <p:nvPr/>
        </p:nvGrpSpPr>
        <p:grpSpPr>
          <a:xfrm>
            <a:off x="-449435" y="-63498"/>
            <a:ext cx="13270975" cy="7472865"/>
            <a:chOff x="-449435" y="-63498"/>
            <a:chExt cx="13270975" cy="7472865"/>
          </a:xfrm>
        </p:grpSpPr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2FB1EA7C-222A-78A0-6670-C70FFC6276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20540418">
              <a:off x="2625751" y="8863"/>
              <a:ext cx="7254835" cy="6840273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9868498D-47D6-8AE2-E5A6-A682146D78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t="16949" r="28063"/>
            <a:stretch>
              <a:fillRect/>
            </a:stretch>
          </p:blipFill>
          <p:spPr>
            <a:xfrm rot="20540418">
              <a:off x="7602613" y="-63498"/>
              <a:ext cx="5218927" cy="5680921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D60605C3-59D8-AEDC-EBED-15C9D33898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25168" b="10122"/>
            <a:stretch>
              <a:fillRect/>
            </a:stretch>
          </p:blipFill>
          <p:spPr>
            <a:xfrm rot="20540418">
              <a:off x="-449435" y="1261429"/>
              <a:ext cx="5428946" cy="6147938"/>
            </a:xfrm>
            <a:prstGeom prst="rect">
              <a:avLst/>
            </a:prstGeom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6C32731-D1EC-204D-54B2-DE788050CC10}"/>
              </a:ext>
            </a:extLst>
          </p:cNvPr>
          <p:cNvSpPr/>
          <p:nvPr userDrawn="1"/>
        </p:nvSpPr>
        <p:spPr>
          <a:xfrm>
            <a:off x="0" y="0"/>
            <a:ext cx="12192000" cy="6947065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C21CF07-7386-2DBF-AF79-FAEA2BEB63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D1EFB567-A4FE-A47F-9957-C3B0DA196EE8}"/>
              </a:ext>
            </a:extLst>
          </p:cNvPr>
          <p:cNvGrpSpPr/>
          <p:nvPr userDrawn="1"/>
        </p:nvGrpSpPr>
        <p:grpSpPr>
          <a:xfrm>
            <a:off x="-449435" y="-63498"/>
            <a:ext cx="13270975" cy="7472865"/>
            <a:chOff x="-449435" y="-63498"/>
            <a:chExt cx="13270975" cy="7472865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E544EBA8-68DC-2E9D-CB0A-31B2007AF2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20540418">
              <a:off x="2625751" y="8863"/>
              <a:ext cx="7254835" cy="6840273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CD5F9DA5-797C-201B-9B2B-AC8C509107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t="16949" r="28063"/>
            <a:stretch>
              <a:fillRect/>
            </a:stretch>
          </p:blipFill>
          <p:spPr>
            <a:xfrm rot="20540418">
              <a:off x="7602613" y="-63498"/>
              <a:ext cx="5218927" cy="5680921"/>
            </a:xfrm>
            <a:prstGeom prst="rect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D237A742-E428-2FAF-C05B-5F1CB87BBF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25168" b="10122"/>
            <a:stretch>
              <a:fillRect/>
            </a:stretch>
          </p:blipFill>
          <p:spPr>
            <a:xfrm rot="20540418">
              <a:off x="-449435" y="1261429"/>
              <a:ext cx="5428946" cy="61479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443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6510C3-C7A6-EF50-FECE-20E5D8247725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3BEAC32-5225-9648-6A0E-BE36D37D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000" y="2356596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50F1209-6C31-0177-7BE9-2CFD7D995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4000" y="4955539"/>
            <a:ext cx="9144000" cy="1655762"/>
          </a:xfrm>
        </p:spPr>
        <p:txBody>
          <a:bodyPr/>
          <a:lstStyle>
            <a:lvl1pPr marL="0" indent="0" algn="r">
              <a:lnSpc>
                <a:spcPct val="100000"/>
              </a:lnSpc>
              <a:buFontTx/>
              <a:buNone/>
              <a:defRPr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F23C9F6-93C0-060B-A213-63CA3BBC3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3F0532E-9BD2-5E17-5A24-F8235BFA8AB5}"/>
              </a:ext>
            </a:extLst>
          </p:cNvPr>
          <p:cNvGrpSpPr/>
          <p:nvPr/>
        </p:nvGrpSpPr>
        <p:grpSpPr>
          <a:xfrm>
            <a:off x="0" y="1472227"/>
            <a:ext cx="12192000" cy="5474838"/>
            <a:chOff x="0" y="1472227"/>
            <a:chExt cx="12192000" cy="5474838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A07C643-84E7-1664-1355-DB858F2B83AA}"/>
                </a:ext>
              </a:extLst>
            </p:cNvPr>
            <p:cNvGrpSpPr/>
            <p:nvPr/>
          </p:nvGrpSpPr>
          <p:grpSpPr>
            <a:xfrm>
              <a:off x="523911" y="1472227"/>
              <a:ext cx="11145351" cy="3471374"/>
              <a:chOff x="333200" y="1749393"/>
              <a:chExt cx="11563822" cy="3601712"/>
            </a:xfrm>
          </p:grpSpPr>
          <p:pic>
            <p:nvPicPr>
              <p:cNvPr id="3" name="Graphic 2">
                <a:extLst>
                  <a:ext uri="{FF2B5EF4-FFF2-40B4-BE49-F238E27FC236}">
                    <a16:creationId xmlns:a16="http://schemas.microsoft.com/office/drawing/2014/main" id="{F195D3F5-B8DC-71FD-59AF-7D64834C9D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alphaModFix amt="7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33200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4" name="Graphic 3">
                <a:extLst>
                  <a:ext uri="{FF2B5EF4-FFF2-40B4-BE49-F238E27FC236}">
                    <a16:creationId xmlns:a16="http://schemas.microsoft.com/office/drawing/2014/main" id="{CD0F16B3-A6BB-20FF-27E0-5EE5E23D31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alphaModFix amt="7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205112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5" name="Graphic 4">
                <a:extLst>
                  <a:ext uri="{FF2B5EF4-FFF2-40B4-BE49-F238E27FC236}">
                    <a16:creationId xmlns:a16="http://schemas.microsoft.com/office/drawing/2014/main" id="{BF160046-A436-5046-EBEB-7D4CF089BD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alphaModFix amt="7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77024" y="1749393"/>
                <a:ext cx="3819998" cy="3601712"/>
              </a:xfrm>
              <a:prstGeom prst="rect">
                <a:avLst/>
              </a:prstGeom>
            </p:spPr>
          </p:pic>
        </p:grp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960996A4-339D-623D-0856-7BF260F24A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b="26162"/>
            <a:stretch>
              <a:fillRect/>
            </a:stretch>
          </p:blipFill>
          <p:spPr>
            <a:xfrm>
              <a:off x="2393944" y="4383890"/>
              <a:ext cx="3681760" cy="2563173"/>
            </a:xfrm>
            <a:prstGeom prst="rect">
              <a:avLst/>
            </a:prstGeom>
          </p:spPr>
        </p:pic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33D17043-4CEA-627F-4A9C-972650C73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b="26162"/>
            <a:stretch>
              <a:fillRect/>
            </a:stretch>
          </p:blipFill>
          <p:spPr>
            <a:xfrm>
              <a:off x="6121222" y="4383891"/>
              <a:ext cx="3681760" cy="2563172"/>
            </a:xfrm>
            <a:prstGeom prst="rect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40A66A2B-3FFE-27F1-B323-B2A0D93E97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r="36522" b="26162"/>
            <a:stretch>
              <a:fillRect/>
            </a:stretch>
          </p:blipFill>
          <p:spPr>
            <a:xfrm>
              <a:off x="9854874" y="4383890"/>
              <a:ext cx="2337126" cy="2563171"/>
            </a:xfrm>
            <a:prstGeom prst="rect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80ACD19F-4069-1ADE-4B86-C38608E38A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36231" b="26162"/>
            <a:stretch>
              <a:fillRect/>
            </a:stretch>
          </p:blipFill>
          <p:spPr>
            <a:xfrm>
              <a:off x="0" y="4383891"/>
              <a:ext cx="2347824" cy="2563174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A380E00-79AC-5904-4D32-BC817A4093F1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" panose="020F0502020204030203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CFF58C2D-4AFC-A639-9418-DB461A37A2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580" y="383111"/>
            <a:ext cx="2245697" cy="1068407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C0B7430F-4F32-E305-5D67-4E905BCE3E53}"/>
              </a:ext>
            </a:extLst>
          </p:cNvPr>
          <p:cNvGrpSpPr/>
          <p:nvPr userDrawn="1"/>
        </p:nvGrpSpPr>
        <p:grpSpPr>
          <a:xfrm>
            <a:off x="0" y="1472227"/>
            <a:ext cx="12192000" cy="5474838"/>
            <a:chOff x="0" y="1472227"/>
            <a:chExt cx="12192000" cy="5474838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868AB9F4-5D07-2B53-7743-EA581BA315DA}"/>
                </a:ext>
              </a:extLst>
            </p:cNvPr>
            <p:cNvGrpSpPr/>
            <p:nvPr userDrawn="1"/>
          </p:nvGrpSpPr>
          <p:grpSpPr>
            <a:xfrm>
              <a:off x="523911" y="1472227"/>
              <a:ext cx="11145351" cy="3471374"/>
              <a:chOff x="333200" y="1749393"/>
              <a:chExt cx="11563822" cy="3601712"/>
            </a:xfrm>
          </p:grpSpPr>
          <p:pic>
            <p:nvPicPr>
              <p:cNvPr id="23" name="Graphic 22">
                <a:extLst>
                  <a:ext uri="{FF2B5EF4-FFF2-40B4-BE49-F238E27FC236}">
                    <a16:creationId xmlns:a16="http://schemas.microsoft.com/office/drawing/2014/main" id="{26430BD2-99E8-99A5-39E4-D3D3979003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alphaModFix amt="7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33200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24" name="Graphic 23">
                <a:extLst>
                  <a:ext uri="{FF2B5EF4-FFF2-40B4-BE49-F238E27FC236}">
                    <a16:creationId xmlns:a16="http://schemas.microsoft.com/office/drawing/2014/main" id="{613BFF20-D361-B9CB-44F2-6FE0A9C6261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alphaModFix amt="7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205112" y="1749393"/>
                <a:ext cx="3819998" cy="3601712"/>
              </a:xfrm>
              <a:prstGeom prst="rect">
                <a:avLst/>
              </a:prstGeom>
            </p:spPr>
          </p:pic>
          <p:pic>
            <p:nvPicPr>
              <p:cNvPr id="25" name="Graphic 24">
                <a:extLst>
                  <a:ext uri="{FF2B5EF4-FFF2-40B4-BE49-F238E27FC236}">
                    <a16:creationId xmlns:a16="http://schemas.microsoft.com/office/drawing/2014/main" id="{6313FBBE-04D6-E9EE-9DCF-E120D2E0104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alphaModFix amt="7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077024" y="1749393"/>
                <a:ext cx="3819998" cy="3601712"/>
              </a:xfrm>
              <a:prstGeom prst="rect">
                <a:avLst/>
              </a:prstGeom>
            </p:spPr>
          </p:pic>
        </p:grp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1F3096AF-F7E9-EF33-ACD3-408E59A4A2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b="26162"/>
            <a:stretch>
              <a:fillRect/>
            </a:stretch>
          </p:blipFill>
          <p:spPr>
            <a:xfrm>
              <a:off x="2393944" y="4383890"/>
              <a:ext cx="3681760" cy="2563173"/>
            </a:xfrm>
            <a:prstGeom prst="rect">
              <a:avLst/>
            </a:prstGeom>
          </p:spPr>
        </p:pic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39A52614-3699-66F3-9DA1-CF8C66A2E3F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b="26162"/>
            <a:stretch>
              <a:fillRect/>
            </a:stretch>
          </p:blipFill>
          <p:spPr>
            <a:xfrm>
              <a:off x="6121222" y="4383891"/>
              <a:ext cx="3681760" cy="2563172"/>
            </a:xfrm>
            <a:prstGeom prst="rect">
              <a:avLst/>
            </a:prstGeom>
          </p:spPr>
        </p:pic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EFD13D31-5F0E-56F3-3209-C5AD981FE8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r="36522" b="26162"/>
            <a:stretch>
              <a:fillRect/>
            </a:stretch>
          </p:blipFill>
          <p:spPr>
            <a:xfrm>
              <a:off x="9854874" y="4383890"/>
              <a:ext cx="2337126" cy="2563171"/>
            </a:xfrm>
            <a:prstGeom prst="rect">
              <a:avLst/>
            </a:prstGeom>
          </p:spPr>
        </p:pic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EFE3FCFE-2CC9-1C42-334E-DEAD29E7AD5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36231" b="26162"/>
            <a:stretch>
              <a:fillRect/>
            </a:stretch>
          </p:blipFill>
          <p:spPr>
            <a:xfrm>
              <a:off x="0" y="4383891"/>
              <a:ext cx="2347824" cy="25631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316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4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1526A21-C322-F1BB-47CB-CB0B6794625C}"/>
              </a:ext>
            </a:extLst>
          </p:cNvPr>
          <p:cNvSpPr/>
          <p:nvPr userDrawn="1"/>
        </p:nvSpPr>
        <p:spPr>
          <a:xfrm>
            <a:off x="0" y="0"/>
            <a:ext cx="12192000" cy="1692956"/>
          </a:xfrm>
          <a:custGeom>
            <a:avLst/>
            <a:gdLst>
              <a:gd name="connsiteX0" fmla="*/ 0 w 12192000"/>
              <a:gd name="connsiteY0" fmla="*/ 0 h 1690688"/>
              <a:gd name="connsiteX1" fmla="*/ 12192000 w 12192000"/>
              <a:gd name="connsiteY1" fmla="*/ 0 h 1690688"/>
              <a:gd name="connsiteX2" fmla="*/ 12192000 w 12192000"/>
              <a:gd name="connsiteY2" fmla="*/ 1690688 h 1690688"/>
              <a:gd name="connsiteX3" fmla="*/ 0 w 12192000"/>
              <a:gd name="connsiteY3" fmla="*/ 1690688 h 1690688"/>
              <a:gd name="connsiteX4" fmla="*/ 0 w 12192000"/>
              <a:gd name="connsiteY4" fmla="*/ 0 h 1690688"/>
              <a:gd name="connsiteX0" fmla="*/ 0 w 12192000"/>
              <a:gd name="connsiteY0" fmla="*/ 0 h 1690688"/>
              <a:gd name="connsiteX1" fmla="*/ 12192000 w 12192000"/>
              <a:gd name="connsiteY1" fmla="*/ 0 h 1690688"/>
              <a:gd name="connsiteX2" fmla="*/ 11814629 w 12192000"/>
              <a:gd name="connsiteY2" fmla="*/ 1683431 h 1690688"/>
              <a:gd name="connsiteX3" fmla="*/ 0 w 12192000"/>
              <a:gd name="connsiteY3" fmla="*/ 1690688 h 1690688"/>
              <a:gd name="connsiteX4" fmla="*/ 0 w 12192000"/>
              <a:gd name="connsiteY4" fmla="*/ 0 h 1690688"/>
              <a:gd name="connsiteX0" fmla="*/ 0 w 12192000"/>
              <a:gd name="connsiteY0" fmla="*/ 0 h 1692956"/>
              <a:gd name="connsiteX1" fmla="*/ 12192000 w 12192000"/>
              <a:gd name="connsiteY1" fmla="*/ 0 h 1692956"/>
              <a:gd name="connsiteX2" fmla="*/ 11814629 w 12192000"/>
              <a:gd name="connsiteY2" fmla="*/ 1692956 h 1692956"/>
              <a:gd name="connsiteX3" fmla="*/ 0 w 12192000"/>
              <a:gd name="connsiteY3" fmla="*/ 1690688 h 1692956"/>
              <a:gd name="connsiteX4" fmla="*/ 0 w 12192000"/>
              <a:gd name="connsiteY4" fmla="*/ 0 h 169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692956">
                <a:moveTo>
                  <a:pt x="0" y="0"/>
                </a:moveTo>
                <a:lnTo>
                  <a:pt x="12192000" y="0"/>
                </a:lnTo>
                <a:lnTo>
                  <a:pt x="11814629" y="1692956"/>
                </a:lnTo>
                <a:lnTo>
                  <a:pt x="0" y="169068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442B35-18B5-39EC-706B-4B6111FF8195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gradFill>
            <a:gsLst>
              <a:gs pos="0">
                <a:srgbClr val="0067B1"/>
              </a:gs>
              <a:gs pos="100000">
                <a:srgbClr val="711F8B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6487F4-291B-0CD1-C8FB-6EB737C7E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+mj-ea"/>
                <a:cs typeface="Lato" panose="020F0502020204030203" pitchFamily="34" charset="0"/>
              </a:rPr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328D3-7070-F7FA-8577-69F0DD38C4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70820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 i="0">
                <a:solidFill>
                  <a:schemeClr val="accent2"/>
                </a:solidFill>
                <a:latin typeface="Lato" panose="020F0502020204030203" pitchFamily="34" charset="0"/>
              </a:defRPr>
            </a:lvl1pPr>
          </a:lstStyle>
          <a:p>
            <a:r>
              <a:rPr lang="en-US"/>
              <a:t>9/16/2025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2A601-8708-85F3-B0EF-E4988CA9D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95518" y="6356350"/>
            <a:ext cx="55828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0" i="0">
                <a:solidFill>
                  <a:srgbClr val="0067B1"/>
                </a:solidFill>
                <a:latin typeface="Lato" panose="020F0502020204030203" pitchFamily="34" charset="0"/>
              </a:defRPr>
            </a:lvl1pPr>
          </a:lstStyle>
          <a:p>
            <a:fld id="{B83B4023-4DA3-C941-8692-273313A4A8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74C62AB0-4367-DEAF-FCE4-EA256411A7B0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630296" y="6433259"/>
            <a:ext cx="1795324" cy="227368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5AABCDA-20A6-5ED7-25CA-A06F19D68D2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 l="-299" r="50001" b="-1995"/>
          <a:stretch>
            <a:fillRect/>
          </a:stretch>
        </p:blipFill>
        <p:spPr>
          <a:xfrm>
            <a:off x="8543109" y="-118799"/>
            <a:ext cx="3648891" cy="6976797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0D4DCA0B-9E5A-C764-3239-8BE619AE69A4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 l="-298" t="1738" r="49964" b="-1996"/>
          <a:stretch>
            <a:fillRect/>
          </a:stretch>
        </p:blipFill>
        <p:spPr>
          <a:xfrm>
            <a:off x="8543672" y="0"/>
            <a:ext cx="3651504" cy="6857925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D0517019-57BE-A1D1-2374-582A1EE52648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rcRect l="-298" t="1738" r="49964" b="-1996"/>
          <a:stretch>
            <a:fillRect/>
          </a:stretch>
        </p:blipFill>
        <p:spPr>
          <a:xfrm>
            <a:off x="8540496" y="0"/>
            <a:ext cx="3651504" cy="685792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0F067-6A49-CD00-6F8A-B829A1529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4421"/>
            <a:ext cx="10515600" cy="423254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6E7ED-BEDF-8B86-B49F-3207AA90AE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20055" y="6356350"/>
            <a:ext cx="699869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 i="0">
                <a:solidFill>
                  <a:srgbClr val="0067B1"/>
                </a:solidFill>
                <a:latin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0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hf sldNum="0" hdr="0" ftr="0" dt="0"/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3200" b="1" i="0" kern="1200">
          <a:solidFill>
            <a:schemeClr val="bg1"/>
          </a:solidFill>
          <a:latin typeface="Lato" panose="020F0502020204030203" pitchFamily="34" charset="0"/>
          <a:ea typeface="+mj-ea"/>
          <a:cs typeface="Lato" panose="020F050202020403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solutions/case-studies/DC-HBX/" TargetMode="External"/><Relationship Id="rId2" Type="http://schemas.openxmlformats.org/officeDocument/2006/relationships/hyperlink" Target="https://aws.amazon.com/stateandlocal/cityonacloud/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F0810-B4F8-ED8B-D44F-96302B0ED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963" y="2207511"/>
            <a:ext cx="9713361" cy="1573914"/>
          </a:xfrm>
        </p:spPr>
        <p:txBody>
          <a:bodyPr>
            <a:noAutofit/>
          </a:bodyPr>
          <a:lstStyle/>
          <a:p>
            <a:pPr algn="ctr"/>
            <a:br>
              <a:rPr lang="en-US" sz="5400" spc="-20" dirty="0">
                <a:latin typeface="Calibri"/>
                <a:cs typeface="Calibri"/>
              </a:rPr>
            </a:br>
            <a:br>
              <a:rPr lang="en-US" sz="5400" spc="-20" dirty="0">
                <a:latin typeface="Calibri"/>
                <a:cs typeface="Calibri"/>
              </a:rPr>
            </a:b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F9BC9E-B77A-C728-F17B-F2EF8B29A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050" y="3952874"/>
            <a:ext cx="10726950" cy="2390073"/>
          </a:xfrm>
        </p:spPr>
        <p:txBody>
          <a:bodyPr>
            <a:normAutofit/>
          </a:bodyPr>
          <a:lstStyle/>
          <a:p>
            <a:pPr algn="ctr">
              <a:spcBef>
                <a:spcPts val="100"/>
              </a:spcBef>
            </a:pPr>
            <a:r>
              <a:rPr lang="en-US" sz="3600" b="1" dirty="0">
                <a:latin typeface="Calibri"/>
                <a:cs typeface="Calibri"/>
              </a:rPr>
              <a:t>DC</a:t>
            </a:r>
            <a:r>
              <a:rPr lang="en-US" sz="3600" b="1" spc="-45" dirty="0">
                <a:latin typeface="Calibri"/>
                <a:cs typeface="Calibri"/>
              </a:rPr>
              <a:t> </a:t>
            </a:r>
            <a:r>
              <a:rPr lang="en-US" sz="3600" b="1" dirty="0">
                <a:latin typeface="Calibri"/>
                <a:cs typeface="Calibri"/>
              </a:rPr>
              <a:t>Health</a:t>
            </a:r>
            <a:r>
              <a:rPr lang="en-US" sz="3600" b="1" spc="-45" dirty="0">
                <a:latin typeface="Calibri"/>
                <a:cs typeface="Calibri"/>
              </a:rPr>
              <a:t> </a:t>
            </a:r>
            <a:r>
              <a:rPr lang="en-US" sz="3600" b="1" dirty="0">
                <a:latin typeface="Calibri"/>
                <a:cs typeface="Calibri"/>
              </a:rPr>
              <a:t>Benefit</a:t>
            </a:r>
            <a:r>
              <a:rPr lang="en-US" sz="3600" b="1" spc="-45" dirty="0">
                <a:latin typeface="Calibri"/>
                <a:cs typeface="Calibri"/>
              </a:rPr>
              <a:t> </a:t>
            </a:r>
            <a:r>
              <a:rPr lang="en-US" sz="3600" b="1" dirty="0">
                <a:latin typeface="Calibri"/>
                <a:cs typeface="Calibri"/>
              </a:rPr>
              <a:t>Exchange</a:t>
            </a:r>
            <a:r>
              <a:rPr lang="en-US" sz="3600" b="1" spc="-35" dirty="0">
                <a:latin typeface="Calibri"/>
                <a:cs typeface="Calibri"/>
              </a:rPr>
              <a:t> </a:t>
            </a:r>
            <a:r>
              <a:rPr lang="en-US" sz="3600" b="1" spc="-10" dirty="0">
                <a:latin typeface="Calibri"/>
                <a:cs typeface="Calibri"/>
              </a:rPr>
              <a:t>Authority</a:t>
            </a:r>
            <a:endParaRPr lang="en-US" sz="3600" spc="-10" dirty="0">
              <a:latin typeface="Calibri"/>
              <a:cs typeface="Calibri"/>
            </a:endParaRPr>
          </a:p>
          <a:p>
            <a:pPr algn="ctr">
              <a:spcBef>
                <a:spcPts val="100"/>
              </a:spcBef>
            </a:pPr>
            <a:r>
              <a:rPr lang="en-US" b="1" dirty="0">
                <a:latin typeface="Calibri"/>
                <a:cs typeface="Calibri"/>
              </a:rPr>
              <a:t>Mila</a:t>
            </a:r>
            <a:r>
              <a:rPr lang="en-US" b="1" spc="-105" dirty="0">
                <a:latin typeface="Calibri"/>
                <a:cs typeface="Calibri"/>
              </a:rPr>
              <a:t> </a:t>
            </a:r>
            <a:r>
              <a:rPr lang="en-US" b="1" dirty="0">
                <a:latin typeface="Calibri"/>
                <a:cs typeface="Calibri"/>
              </a:rPr>
              <a:t>Kofman,</a:t>
            </a:r>
            <a:r>
              <a:rPr lang="en-US" b="1" spc="-90" dirty="0">
                <a:latin typeface="Calibri"/>
                <a:cs typeface="Calibri"/>
              </a:rPr>
              <a:t> J.D., </a:t>
            </a:r>
            <a:r>
              <a:rPr lang="en-US" b="1" spc="-10" dirty="0">
                <a:latin typeface="Calibri"/>
                <a:cs typeface="Calibri"/>
              </a:rPr>
              <a:t>Executive Director</a:t>
            </a:r>
          </a:p>
          <a:p>
            <a:pPr algn="ctr">
              <a:spcBef>
                <a:spcPts val="100"/>
              </a:spcBef>
            </a:pPr>
            <a:endParaRPr lang="en-US" b="1" spc="-20" dirty="0">
              <a:latin typeface="Calibri"/>
              <a:cs typeface="Calibri"/>
            </a:endParaRPr>
          </a:p>
          <a:p>
            <a:pPr algn="ctr">
              <a:spcBef>
                <a:spcPts val="100"/>
              </a:spcBef>
            </a:pPr>
            <a:r>
              <a:rPr lang="en-US" b="1" spc="-20" dirty="0">
                <a:latin typeface="Calibri"/>
                <a:cs typeface="Calibri"/>
              </a:rPr>
              <a:t>September 17, 2025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60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324995-1707-FBEE-B870-A4B0789CE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3FDAF2-CCDF-C16C-C17A-6A723E61A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>
              <a:solidFill>
                <a:srgbClr val="7030A0"/>
              </a:solidFill>
              <a:latin typeface="Amasis MT Pro Medium" panose="02040604050005020304" pitchFamily="18" charset="0"/>
            </a:endParaRPr>
          </a:p>
          <a:p>
            <a:pPr marL="0" indent="0" algn="ctr">
              <a:buNone/>
            </a:pPr>
            <a:endParaRPr lang="en-US" sz="4400" dirty="0">
              <a:solidFill>
                <a:srgbClr val="7030A0"/>
              </a:solidFill>
              <a:latin typeface="Amasis MT Pro Medium" panose="02040604050005020304" pitchFamily="18" charset="0"/>
            </a:endParaRPr>
          </a:p>
          <a:p>
            <a:pPr marL="0" indent="0" algn="ctr">
              <a:buNone/>
            </a:pPr>
            <a:r>
              <a:rPr lang="en-US" sz="6000" dirty="0">
                <a:solidFill>
                  <a:srgbClr val="7030A0"/>
                </a:solidFill>
                <a:latin typeface="Amasis MT Pro Medium" panose="02040604050005020304" pitchFamily="18" charset="0"/>
              </a:rPr>
              <a:t>www.HealthyDCPlan.com</a:t>
            </a:r>
          </a:p>
        </p:txBody>
      </p:sp>
    </p:spTree>
    <p:extLst>
      <p:ext uri="{BB962C8B-B14F-4D97-AF65-F5344CB8AC3E}">
        <p14:creationId xmlns:p14="http://schemas.microsoft.com/office/powerpoint/2010/main" val="58615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8D272D-46AE-82FE-4CDD-49309551E7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A38D04-572B-BF0B-137A-2A9F27FE0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libri" panose="020F0502020204030204" pitchFamily="34" charset="0"/>
              </a:rPr>
              <a:t>HBX Awards and Recognition 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F33148-F6FA-2F8C-BC4B-18C4DAD33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4688"/>
            <a:ext cx="10515600" cy="42322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7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Won 2019 Sustainability and Equity Award:  </a:t>
            </a:r>
            <a:r>
              <a:rPr lang="en-US" sz="7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Amazon Web Services (AWS) City on a Cloud international competition 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7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Featured in the Fall 2019 AWS City on a Cloud International Announcement For Applications: 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https://aws.amazon.com/stateandlocal/cityonacloud/</a:t>
            </a: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7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Won 2018 &amp; 2016 Best Practices in Innovation: </a:t>
            </a:r>
            <a:r>
              <a:rPr lang="en-US" sz="7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Amazon Web Services (AWS) City on a Cloud international competition 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7200" b="1" dirty="0">
                <a:solidFill>
                  <a:srgbClr val="0173B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Ranked #1 for consumer decision support tools (ranking of State-Based Marketplaces and Federal Exchange 2018 and 2017) 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7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Five PR News Awards in 2019 and 2018</a:t>
            </a:r>
          </a:p>
          <a:p>
            <a:pPr lvl="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7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2017 AWS IT case </a:t>
            </a:r>
            <a:r>
              <a:rPr lang="en-US" sz="7200" b="1" dirty="0">
                <a:solidFill>
                  <a:srgbClr val="0173B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 on cloud solutions:</a:t>
            </a:r>
            <a:r>
              <a:rPr lang="en-US" sz="7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https://aws.amazon.com/solutions/case-studies/DC-HBX/</a:t>
            </a:r>
            <a:endParaRPr lang="en-US" sz="7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7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in the nation SBM partnership: </a:t>
            </a:r>
            <a:r>
              <a:rPr lang="en-US" sz="7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Selected by the Massachusetts Health Connector to provide IT solution and on-going operations support for the MA SHOP (Feb 2017)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378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1DD41-E6AE-12D5-89C1-3BA73A724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kim.green\AppData\Local\Microsoft\Windows\Temporary Internet Files\Content.Outlook\TMTRS9DJ\gwhcc (2).jpg">
            <a:extLst>
              <a:ext uri="{FF2B5EF4-FFF2-40B4-BE49-F238E27FC236}">
                <a16:creationId xmlns:a16="http://schemas.microsoft.com/office/drawing/2014/main" id="{1EAFCB8B-EFA1-EE87-C3CB-7D5EDB69D1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302" y="2051296"/>
            <a:ext cx="3223953" cy="167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kim.green\AppData\Local\Microsoft\Windows\Temporary Internet Files\Content.Outlook\TMTRS9DJ\DCCC-Logo-RGB-color1.png">
            <a:extLst>
              <a:ext uri="{FF2B5EF4-FFF2-40B4-BE49-F238E27FC236}">
                <a16:creationId xmlns:a16="http://schemas.microsoft.com/office/drawing/2014/main" id="{00B6F442-D6A9-2DBF-7697-AA1D0D9AF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302" y="3907775"/>
            <a:ext cx="5231908" cy="1465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D59AC7F-C394-6731-1B06-70F0E884EC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550" y="1896556"/>
            <a:ext cx="2672858" cy="1862900"/>
          </a:xfrm>
          <a:prstGeom prst="rect">
            <a:avLst/>
          </a:prstGeom>
        </p:spPr>
      </p:pic>
      <p:pic>
        <p:nvPicPr>
          <p:cNvPr id="10" name="Picture 9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872E1A2-DE41-0D68-75AE-3A730A0685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576" y="4153156"/>
            <a:ext cx="2550832" cy="141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94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FC6E54-3FA4-1C5F-CBB7-723D0569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DC Health Link:  ACA State-Based Online </a:t>
            </a:r>
            <a:br>
              <a:rPr lang="en-US" dirty="0"/>
            </a:br>
            <a:r>
              <a:rPr lang="en-US" dirty="0"/>
              <a:t>Health Insurance Marketplace – a Record of Success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A7B28110-AEC3-376E-48DA-DAD2B156B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4688"/>
            <a:ext cx="10515600" cy="4232275"/>
          </a:xfrm>
        </p:spPr>
        <p:txBody>
          <a:bodyPr>
            <a:normAutofit/>
          </a:bodyPr>
          <a:lstStyle/>
          <a:p>
            <a:pPr marL="342900" indent="-342900" algn="l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HBX is responsible for DC Health Link – DC’s Affordable Care Act online health insurance marketplace</a:t>
            </a:r>
          </a:p>
          <a:p>
            <a:pPr marL="342900" indent="-342900" algn="l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Last state to start IT build, </a:t>
            </a:r>
            <a:r>
              <a:rPr lang="en-US" sz="2000" b="1" dirty="0">
                <a:solidFill>
                  <a:srgbClr val="C00000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1 of 4 state marketplaces opened for business on time </a:t>
            </a:r>
            <a:r>
              <a:rPr lang="en-US" sz="2000" dirty="0">
                <a:solidFill>
                  <a:schemeClr val="tx1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(&amp; stayed open) Oct 1, 2013 </a:t>
            </a:r>
          </a:p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Formed a </a:t>
            </a:r>
            <a:r>
              <a:rPr lang="en-US" sz="2000" b="1" dirty="0">
                <a:solidFill>
                  <a:srgbClr val="0070C0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First in the nation SBM partnership: </a:t>
            </a:r>
            <a:r>
              <a:rPr lang="en-US" sz="2000" dirty="0">
                <a:solidFill>
                  <a:prstClr val="black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Selected by the Massachusetts Health Connector to provide IT solution and on-going operations support for the MA SHOP (Feb 2017)</a:t>
            </a:r>
          </a:p>
          <a:p>
            <a:pPr marL="342900" indent="-342900" algn="l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Within two weeks of approved funding, issued Mayor Bowser’s $12 million COVID relief for residents and employers helping them stay insured during the pandemic </a:t>
            </a:r>
          </a:p>
          <a:p>
            <a:pPr marL="342900" indent="-342900" algn="l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Designed and quickly implemented HealthCare4ChildCare health insurance program for early child-development facilities and workers that is now a national model</a:t>
            </a:r>
          </a:p>
          <a:p>
            <a:pPr marL="342900" indent="-342900" algn="l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en-US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  <a:p>
            <a:pPr marL="0" indent="0" algn="l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1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1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l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6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6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73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36D564-951E-02F1-BE56-B4712BCB9D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418FE73-7733-F025-F4E6-3AA73EE83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2025 DC Health Link</a:t>
            </a:r>
            <a:br>
              <a:rPr lang="en-US" dirty="0"/>
            </a:br>
            <a:r>
              <a:rPr lang="en-US" dirty="0"/>
              <a:t>Successful ACA State-Based Marketplace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9DF4AFE-8169-6074-7F6C-7F753675F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536" y="1944688"/>
            <a:ext cx="10057263" cy="4232275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0070C0"/>
              </a:solidFill>
              <a:latin typeface="Aptos Display" panose="020B0004020202020204" pitchFamily="34" charset="0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0070C0"/>
              </a:solidFill>
              <a:latin typeface="Aptos Display" panose="020B0004020202020204" pitchFamily="34" charset="0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Cover nearly 100,000 people </a:t>
            </a:r>
            <a:r>
              <a:rPr lang="en-US" dirty="0">
                <a:solidFill>
                  <a:schemeClr val="tx1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(private health insurance) </a:t>
            </a:r>
          </a:p>
          <a:p>
            <a:pPr marL="342900" indent="-342900" algn="l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Cover 5,300+ </a:t>
            </a:r>
            <a:r>
              <a:rPr lang="en-US" dirty="0">
                <a:solidFill>
                  <a:schemeClr val="tx1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District small businesses and non-profits</a:t>
            </a:r>
          </a:p>
          <a:p>
            <a:pPr marL="342900" indent="-342900" algn="l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Have 900+ </a:t>
            </a:r>
            <a:r>
              <a:rPr lang="en-US" dirty="0">
                <a:solidFill>
                  <a:schemeClr val="tx1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DC Health Link brokers providing free help to customers</a:t>
            </a:r>
          </a:p>
          <a:p>
            <a:pPr marL="342900" indent="-342900" algn="l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Responsible for $670+ million </a:t>
            </a:r>
            <a:r>
              <a:rPr lang="en-US" dirty="0">
                <a:solidFill>
                  <a:schemeClr val="tx1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in annual premiums </a:t>
            </a:r>
          </a:p>
          <a:p>
            <a:pPr marL="342900" indent="-342900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C00000"/>
                </a:solidFill>
                <a:latin typeface="Aptos Display" panose="020B0004020202020204" pitchFamily="34" charset="0"/>
                <a:cs typeface="Calibri" panose="020F0502020204030204" pitchFamily="34" charset="0"/>
              </a:rPr>
              <a:t>2025:  Implementing Healthy DC Plan </a:t>
            </a:r>
          </a:p>
          <a:p>
            <a:pPr marL="342900" indent="-342900" algn="l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dirty="0">
              <a:latin typeface="Aptos Display" panose="020B0004020202020204" pitchFamily="34" charset="0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1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26609-7874-DE10-3940-69F9E93E26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F57C63-B880-6DDA-E976-E0C6496A6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libri" panose="020F0502020204030204" pitchFamily="34" charset="0"/>
              </a:rPr>
              <a:t>Basic Health Plan (BHP):  In DC called Healthy DC Plan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34B5911-1D3C-DDFC-1F21-44DD7B762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883391"/>
            <a:ext cx="10948774" cy="4293572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Aptos Display" panose="020B0004020202020204" pitchFamily="34" charset="0"/>
              </a:rPr>
              <a:t>Background:  Medicaid eligibility is changing:  </a:t>
            </a:r>
          </a:p>
          <a:p>
            <a:pPr marL="800100" lvl="1" indent="-342900">
              <a:lnSpc>
                <a:spcPct val="8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dirty="0">
                <a:latin typeface="Aptos Display" panose="020B0004020202020204" pitchFamily="34" charset="0"/>
              </a:rPr>
              <a:t>1) childless adults with incomes above 138% Federal Poverty Level (FPL), e.g., $21,597 for a household of 1 person; and </a:t>
            </a:r>
          </a:p>
          <a:p>
            <a:pPr marL="800100" lvl="1" indent="-342900">
              <a:lnSpc>
                <a:spcPct val="8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700" dirty="0">
                <a:latin typeface="Aptos Display" panose="020B0004020202020204" pitchFamily="34" charset="0"/>
              </a:rPr>
              <a:t>2) caregivers with incomes above 138% FPL.  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>
                <a:latin typeface="Aptos Display" panose="020B0004020202020204" pitchFamily="34" charset="0"/>
              </a:rPr>
              <a:t>Residents will </a:t>
            </a:r>
            <a:r>
              <a:rPr lang="en-US" sz="2000" dirty="0">
                <a:latin typeface="Aptos Display" panose="020B0004020202020204" pitchFamily="34" charset="0"/>
              </a:rPr>
              <a:t>have a new option for coverage. 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Aptos Display" panose="020B0004020202020204" pitchFamily="34" charset="0"/>
              </a:rPr>
              <a:t>ACA Section 1331 gives states an option to establish a BHP.  A BHP is a health insurance program for moderate-income residents who are not Medicaid eligible and would otherwise be eligible to purchase coverage through an ACA Health Insurance Marketplace. 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Aptos Display" panose="020B0004020202020204" pitchFamily="34" charset="0"/>
              </a:rPr>
              <a:t>FEDERAL:  We are working with federal partners and currently </a:t>
            </a:r>
            <a:r>
              <a:rPr lang="en-US" sz="2000" dirty="0">
                <a:solidFill>
                  <a:srgbClr val="C00000"/>
                </a:solidFill>
                <a:highlight>
                  <a:srgbClr val="FFFF00"/>
                </a:highlight>
                <a:latin typeface="Aptos Display" panose="020B0004020202020204" pitchFamily="34" charset="0"/>
              </a:rPr>
              <a:t>waiting for federal approval</a:t>
            </a:r>
            <a:r>
              <a:rPr lang="en-US" sz="2000" dirty="0">
                <a:solidFill>
                  <a:srgbClr val="C00000"/>
                </a:solidFill>
                <a:latin typeface="Aptos Display" panose="020B0004020202020204" pitchFamily="34" charset="0"/>
              </a:rPr>
              <a:t>.  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Aptos Display" panose="020B0004020202020204" pitchFamily="34" charset="0"/>
              </a:rPr>
              <a:t>FUNDING:  Federal funding pays for coverage. HBX’s implementation, operational, and administrative costs are </a:t>
            </a:r>
            <a:r>
              <a:rPr lang="en-US" sz="2000" u="sng" dirty="0">
                <a:latin typeface="Aptos Display" panose="020B0004020202020204" pitchFamily="34" charset="0"/>
              </a:rPr>
              <a:t>not</a:t>
            </a:r>
            <a:r>
              <a:rPr lang="en-US" sz="2000" dirty="0">
                <a:latin typeface="Aptos Display" panose="020B0004020202020204" pitchFamily="34" charset="0"/>
              </a:rPr>
              <a:t> funded federally.   HBX is a private-public partnership funded through an assessment.  </a:t>
            </a:r>
          </a:p>
          <a:p>
            <a:pPr marL="342900" indent="-342900">
              <a:lnSpc>
                <a:spcPct val="8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Aptos Display" panose="020B0004020202020204" pitchFamily="34" charset="0"/>
              </a:rPr>
              <a:t>HBX is leveraging its IT infrastructure for the BHP and working with DHCF and DISB to establish the BHP quickly.   DOH is also providing support.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874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AE49E7-14C5-BD8F-D2FE-39C0A5336E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E026E4-6C7D-4371-6708-6DB0CAC4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FEDERAL ELIGIBILITY RULES 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D9BF7F6-4DA8-A7EC-87CC-FB1E116EC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6950"/>
            <a:ext cx="10515600" cy="391001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ptos Display" panose="020B0004020202020204" pitchFamily="34" charset="0"/>
              </a:rPr>
              <a:t>A resident must be under age 65 and not offered affordable employer-sponsored coverage or have other coverage.  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1" dirty="0">
                <a:latin typeface="Aptos Display" panose="020B0004020202020204" pitchFamily="34" charset="0"/>
              </a:rPr>
              <a:t>US Citizens</a:t>
            </a:r>
            <a:r>
              <a:rPr lang="en-US" dirty="0">
                <a:latin typeface="Aptos Display" panose="020B0004020202020204" pitchFamily="34" charset="0"/>
              </a:rPr>
              <a:t>:  DC residents with incomes over 138% Federal Poverty Level (over 133% FPL plus 5% income disregard) to 200% FPL are eligible.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1" dirty="0">
                <a:latin typeface="Aptos Display" panose="020B0004020202020204" pitchFamily="34" charset="0"/>
              </a:rPr>
              <a:t>Undocumented residents</a:t>
            </a:r>
            <a:r>
              <a:rPr lang="en-US" dirty="0">
                <a:latin typeface="Aptos Display" panose="020B0004020202020204" pitchFamily="34" charset="0"/>
              </a:rPr>
              <a:t>:  Under federal law, undocumented residents are </a:t>
            </a:r>
            <a:r>
              <a:rPr lang="en-US" b="1" dirty="0">
                <a:latin typeface="Aptos Display" panose="020B0004020202020204" pitchFamily="34" charset="0"/>
              </a:rPr>
              <a:t>not</a:t>
            </a:r>
            <a:r>
              <a:rPr lang="en-US" dirty="0">
                <a:latin typeface="Aptos Display" panose="020B0004020202020204" pitchFamily="34" charset="0"/>
              </a:rPr>
              <a:t> eligible. 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909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FC6E54-3FA4-1C5F-CBB7-723D0569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Eligibility for Healthy DC Plan</a:t>
            </a:r>
            <a:br>
              <a:rPr lang="en-US" dirty="0"/>
            </a:b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E838666-95A4-0905-1E69-4A4F72C875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96036" y="2203287"/>
            <a:ext cx="10842994" cy="3815376"/>
          </a:xfrm>
        </p:spPr>
      </p:pic>
    </p:spTree>
    <p:extLst>
      <p:ext uri="{BB962C8B-B14F-4D97-AF65-F5344CB8AC3E}">
        <p14:creationId xmlns:p14="http://schemas.microsoft.com/office/powerpoint/2010/main" val="2802757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E0695C-6C57-19C0-08E4-8F6F2DBC3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5531C03-546B-AC8F-1F2A-3BF9F7A0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Eligibility changes under HR 1 for “lawfully present” residents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FF14232-80C8-AE4C-039E-53A21BB17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8375"/>
            <a:ext cx="10515600" cy="39385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>
                <a:latin typeface="Aptos Display" panose="020B0004020202020204" pitchFamily="34" charset="0"/>
              </a:rPr>
              <a:t>Changes effective 2026 applicable to “lawfully present”:</a:t>
            </a:r>
            <a:endParaRPr lang="en-US" sz="2400" dirty="0">
              <a:latin typeface="Aptos Display" panose="020B00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Aptos Display" panose="020B0004020202020204" pitchFamily="34" charset="0"/>
              </a:rPr>
              <a:t>Below 100% FPL: </a:t>
            </a:r>
            <a:r>
              <a:rPr lang="en-US" sz="2000" b="1" dirty="0">
                <a:solidFill>
                  <a:srgbClr val="C00000"/>
                </a:solidFill>
                <a:latin typeface="Aptos Display" panose="020B0004020202020204" pitchFamily="34" charset="0"/>
              </a:rPr>
              <a:t>Not eligible</a:t>
            </a:r>
            <a:r>
              <a:rPr lang="en-US" sz="2000" dirty="0">
                <a:solidFill>
                  <a:srgbClr val="C00000"/>
                </a:solidFill>
                <a:latin typeface="Aptos Display" panose="020B0004020202020204" pitchFamily="34" charset="0"/>
              </a:rPr>
              <a:t> </a:t>
            </a:r>
            <a:r>
              <a:rPr lang="en-US" sz="2000" dirty="0">
                <a:latin typeface="Aptos Display" panose="020B0004020202020204" pitchFamily="34" charset="0"/>
              </a:rPr>
              <a:t>for BHP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Aptos Display" panose="020B0004020202020204" pitchFamily="34" charset="0"/>
              </a:rPr>
              <a:t>100% - 200% FPL</a:t>
            </a:r>
            <a:r>
              <a:rPr lang="en-US" sz="2000" dirty="0">
                <a:latin typeface="Aptos Display" panose="020B0004020202020204" pitchFamily="34" charset="0"/>
              </a:rPr>
              <a:t>: Eligible for BHP  </a:t>
            </a:r>
          </a:p>
          <a:p>
            <a:pPr marL="0" indent="0">
              <a:buNone/>
            </a:pPr>
            <a:r>
              <a:rPr lang="en-US" sz="2400" b="1" dirty="0">
                <a:latin typeface="Aptos Display" panose="020B0004020202020204" pitchFamily="34" charset="0"/>
              </a:rPr>
              <a:t>Changes effective 2027 applicable to “lawfully present”:</a:t>
            </a:r>
            <a:endParaRPr lang="en-US" sz="2400" dirty="0">
              <a:latin typeface="Aptos Display" panose="020B00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900" b="1" dirty="0">
                <a:latin typeface="Aptos Display" panose="020B0004020202020204" pitchFamily="34" charset="0"/>
              </a:rPr>
              <a:t>100% - 200% FPL</a:t>
            </a:r>
            <a:r>
              <a:rPr lang="en-US" sz="1900" dirty="0">
                <a:latin typeface="Aptos Display" panose="020B0004020202020204" pitchFamily="34" charset="0"/>
              </a:rPr>
              <a:t>: </a:t>
            </a:r>
            <a:r>
              <a:rPr lang="en-US" sz="1900" b="1" dirty="0">
                <a:solidFill>
                  <a:srgbClr val="C00000"/>
                </a:solidFill>
                <a:latin typeface="Aptos Display" panose="020B0004020202020204" pitchFamily="34" charset="0"/>
              </a:rPr>
              <a:t>Eligible only if </a:t>
            </a:r>
            <a:r>
              <a:rPr lang="en-US" sz="1900" dirty="0">
                <a:latin typeface="Aptos Display" panose="020B0004020202020204" pitchFamily="34" charset="0"/>
              </a:rPr>
              <a:t>Green Card holder, Cuban/Haitian refugee, or from a current or former U.S. territory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900" b="1" dirty="0">
                <a:solidFill>
                  <a:srgbClr val="C00000"/>
                </a:solidFill>
                <a:latin typeface="Aptos Display" panose="020B0004020202020204" pitchFamily="34" charset="0"/>
              </a:rPr>
              <a:t>Not eligible:  </a:t>
            </a:r>
            <a:r>
              <a:rPr lang="en-US" sz="1900" dirty="0">
                <a:latin typeface="Aptos Display" panose="020B0004020202020204" pitchFamily="34" charset="0"/>
              </a:rPr>
              <a:t>ALL other “lawfully present” immigration status</a:t>
            </a:r>
            <a:endParaRPr lang="en-US" sz="1900" b="1" dirty="0">
              <a:solidFill>
                <a:srgbClr val="C00000"/>
              </a:solidFill>
              <a:latin typeface="Aptos Display" panose="020B00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1900" b="1" dirty="0">
              <a:solidFill>
                <a:srgbClr val="C00000"/>
              </a:solidFill>
              <a:latin typeface="Aptos Display" panose="020B0004020202020204" pitchFamily="34" charset="0"/>
            </a:endParaRPr>
          </a:p>
          <a:p>
            <a:pPr marL="457200" lvl="1" indent="0">
              <a:buNone/>
            </a:pPr>
            <a:r>
              <a:rPr lang="en-US" sz="1900" b="1" dirty="0">
                <a:solidFill>
                  <a:srgbClr val="C00000"/>
                </a:solidFill>
                <a:latin typeface="Aptos Display" panose="020B0004020202020204" pitchFamily="34" charset="0"/>
              </a:rPr>
              <a:t>NOTE: changes related to immigration status for eligibility apply to APTC (DC Health Link ACA lower premiums) </a:t>
            </a:r>
          </a:p>
        </p:txBody>
      </p:sp>
    </p:spTree>
    <p:extLst>
      <p:ext uri="{BB962C8B-B14F-4D97-AF65-F5344CB8AC3E}">
        <p14:creationId xmlns:p14="http://schemas.microsoft.com/office/powerpoint/2010/main" val="412969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C1F890-BDBA-EE23-B71E-EAC7DF40D9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0737085-9940-8804-E609-75C6F86AD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Healthy DC Plan: 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2C85A6D-AF2B-4296-A375-F06A40BA7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44688"/>
            <a:ext cx="11182350" cy="44697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b="1" dirty="0">
                <a:latin typeface="Aptos Display" panose="020B0004020202020204" pitchFamily="34" charset="0"/>
              </a:rPr>
              <a:t>Affordable coverage and affordable health care for residents:  </a:t>
            </a:r>
            <a:r>
              <a:rPr lang="en-US" sz="2000" dirty="0">
                <a:latin typeface="Aptos Display" panose="020B0004020202020204" pitchFamily="34" charset="0"/>
              </a:rPr>
              <a:t>Designed Healthy DC Plan to have no monthly premiums and no </a:t>
            </a:r>
            <a:r>
              <a:rPr lang="en-US" sz="2000" u="sng" dirty="0">
                <a:latin typeface="Aptos Display" panose="020B0004020202020204" pitchFamily="34" charset="0"/>
              </a:rPr>
              <a:t>out-of-pocket cost for covered care</a:t>
            </a:r>
            <a:r>
              <a:rPr lang="en-US" sz="2000" dirty="0">
                <a:latin typeface="Aptos Display" panose="020B0004020202020204" pitchFamily="34" charset="0"/>
              </a:rPr>
              <a:t> from participating providers.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dirty="0">
                <a:latin typeface="Aptos Display" panose="020B0004020202020204" pitchFamily="34" charset="0"/>
              </a:rPr>
              <a:t>Hospitals participating in the Medicaid program also participate in Healthy DC Plan (adults)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dirty="0">
                <a:latin typeface="Aptos Display" panose="020B0004020202020204" pitchFamily="34" charset="0"/>
              </a:rPr>
              <a:t>Community Health Centers participating in the Medicaid program also are covered by Healthy DC Plan 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b="1" dirty="0">
                <a:latin typeface="Aptos Display" panose="020B0004020202020204" pitchFamily="34" charset="0"/>
              </a:rPr>
              <a:t>Covered benefits:   </a:t>
            </a:r>
            <a:r>
              <a:rPr lang="en-US" sz="2000" dirty="0">
                <a:latin typeface="Aptos Display" panose="020B0004020202020204" pitchFamily="34" charset="0"/>
              </a:rPr>
              <a:t>primary care, specialists, urgent care, emergency services, inpatient care, lab and imaging, Rx, mental health, and preventive care.  All ACA benefits are covered. 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endParaRPr lang="en-US" sz="2000" dirty="0">
              <a:latin typeface="Aptos Display" panose="020B00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2000" b="1" dirty="0">
                <a:latin typeface="Aptos Display" panose="020B0004020202020204" pitchFamily="34" charset="0"/>
              </a:rPr>
              <a:t>Examples of services covered under Medicaid that are </a:t>
            </a:r>
            <a:r>
              <a:rPr lang="en-US" sz="2000" b="1" dirty="0">
                <a:solidFill>
                  <a:srgbClr val="C00000"/>
                </a:solidFill>
                <a:latin typeface="Aptos Display" panose="020B0004020202020204" pitchFamily="34" charset="0"/>
              </a:rPr>
              <a:t>not covered by Healthy DC Plan</a:t>
            </a:r>
            <a:r>
              <a:rPr lang="en-US" sz="2000" dirty="0">
                <a:latin typeface="Aptos Display" panose="020B0004020202020204" pitchFamily="34" charset="0"/>
              </a:rPr>
              <a:t>: adult dental, adult vision, and non-emergency transportation to medical services (including bus, subway, and taxi vouchers, wheelchair vans, and ambulance).  Behavioral health is covered differently than under Medicaid.</a:t>
            </a:r>
          </a:p>
          <a:p>
            <a:pPr marL="0" lvl="0" indent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None/>
            </a:pPr>
            <a:endParaRPr lang="en-US" sz="2000" b="1" dirty="0">
              <a:latin typeface="Aptos Display" panose="020B0004020202020204" pitchFamily="34" charset="0"/>
            </a:endParaRPr>
          </a:p>
          <a:p>
            <a:pPr marL="0" lvl="0" indent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2000" b="1" dirty="0">
                <a:latin typeface="Aptos Display" panose="020B0004020202020204" pitchFamily="34" charset="0"/>
              </a:rPr>
              <a:t>Note</a:t>
            </a:r>
            <a:r>
              <a:rPr lang="en-US" sz="2000" dirty="0">
                <a:latin typeface="Aptos Display" panose="020B0004020202020204" pitchFamily="34" charset="0"/>
              </a:rPr>
              <a:t>: Pregnant residents and children remain covered under Medicaid.  Reminder that Medicaid eligibility is changing for:  1) childless adults with incomes above 138% FPL; and 2) caregivers with incomes above 138% FPL.   </a:t>
            </a:r>
          </a:p>
        </p:txBody>
      </p:sp>
    </p:spTree>
    <p:extLst>
      <p:ext uri="{BB962C8B-B14F-4D97-AF65-F5344CB8AC3E}">
        <p14:creationId xmlns:p14="http://schemas.microsoft.com/office/powerpoint/2010/main" val="238450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809529-8ABF-4F30-8039-A2198CDFA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Healthy DC Plan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CEF727-3E48-A7B2-55DA-6CFDC333B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7030A0"/>
                </a:solidFill>
                <a:latin typeface="Aptos Display" panose="020B0004020202020204" pitchFamily="34" charset="0"/>
              </a:rPr>
              <a:t>Open Enrollment:  November 1, 2025 to January 31, 2026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7030A0"/>
                </a:solidFill>
                <a:latin typeface="Aptos Display" panose="020B0004020202020204" pitchFamily="34" charset="0"/>
              </a:rPr>
              <a:t>Losing Medicaid due to Medicaid eligibility changes:  automatic enrollment </a:t>
            </a:r>
          </a:p>
          <a:p>
            <a:pPr marL="0" indent="0">
              <a:buNone/>
            </a:pPr>
            <a:endParaRPr lang="en-US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  <a:ea typeface="+mn-ea"/>
                <a:cs typeface="+mn-cs"/>
              </a:rPr>
              <a:t>AmeriHealth Caritas Medicaid MCO   	          AmeriHealth Caritas District of Columbia Healthy DC Plan (coverage effective January 1, 2026)</a:t>
            </a:r>
          </a:p>
          <a:p>
            <a:endParaRPr lang="en-US" dirty="0">
              <a:latin typeface="Aptos Display" panose="020B0004020202020204" pitchFamily="34" charset="0"/>
              <a:ea typeface="+mn-ea"/>
              <a:cs typeface="+mn-c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Aptos Display" panose="020B0004020202020204" pitchFamily="34" charset="0"/>
                <a:ea typeface="+mn-ea"/>
                <a:cs typeface="+mn-cs"/>
              </a:rPr>
              <a:t>MedStar Family Choice Medicaid MCO              MedStar Family Choice Healthy DC Plan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Aptos Display" panose="020B0004020202020204" pitchFamily="34" charset="0"/>
              </a:rPr>
              <a:t>(coverage effective January 1, 2026)</a:t>
            </a:r>
          </a:p>
          <a:p>
            <a:pPr marL="0" indent="0">
              <a:buNone/>
            </a:pPr>
            <a:endParaRPr lang="en-US" dirty="0">
              <a:latin typeface="Aptos Display" panose="020B0004020202020204" pitchFamily="34" charset="0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  <a:ea typeface="+mn-ea"/>
                <a:cs typeface="+mn-cs"/>
              </a:rPr>
              <a:t>WellPoint DC Medicaid MCO             CareFirst BlueCross BlueShield Healthy </a:t>
            </a:r>
            <a:r>
              <a:rPr lang="en-US">
                <a:latin typeface="Aptos Display" panose="020B0004020202020204" pitchFamily="34" charset="0"/>
                <a:ea typeface="+mn-ea"/>
                <a:cs typeface="+mn-cs"/>
              </a:rPr>
              <a:t>DC Plan </a:t>
            </a:r>
            <a:r>
              <a:rPr lang="en-US">
                <a:latin typeface="Aptos Display" panose="020B0004020202020204" pitchFamily="34" charset="0"/>
              </a:rPr>
              <a:t>(</a:t>
            </a:r>
            <a:r>
              <a:rPr lang="en-US" dirty="0">
                <a:latin typeface="Aptos Display" panose="020B0004020202020204" pitchFamily="34" charset="0"/>
              </a:rPr>
              <a:t>coverage effective January 1, 2026)</a:t>
            </a:r>
          </a:p>
          <a:p>
            <a:pPr marL="0" indent="0">
              <a:buNone/>
            </a:pPr>
            <a:endParaRPr lang="en-US" dirty="0">
              <a:latin typeface="Aptos Display" panose="020B0004020202020204" pitchFamily="34" charset="0"/>
              <a:ea typeface="+mn-ea"/>
              <a:cs typeface="+mn-cs"/>
            </a:endParaRPr>
          </a:p>
          <a:p>
            <a:endParaRPr lang="en-US" dirty="0">
              <a:latin typeface="+mn-lt"/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201CFBD-340C-03B8-304B-FADBC0313561}"/>
              </a:ext>
            </a:extLst>
          </p:cNvPr>
          <p:cNvSpPr/>
          <p:nvPr/>
        </p:nvSpPr>
        <p:spPr>
          <a:xfrm>
            <a:off x="5331407" y="3195848"/>
            <a:ext cx="528032" cy="1956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4584C12-3A66-FAD6-26B4-72AE9A1A998B}"/>
              </a:ext>
            </a:extLst>
          </p:cNvPr>
          <p:cNvSpPr/>
          <p:nvPr/>
        </p:nvSpPr>
        <p:spPr>
          <a:xfrm>
            <a:off x="5695666" y="4192725"/>
            <a:ext cx="528032" cy="1956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5B097E8F-4073-5BDC-8D95-9E4B00E5B692}"/>
              </a:ext>
            </a:extLst>
          </p:cNvPr>
          <p:cNvSpPr/>
          <p:nvPr/>
        </p:nvSpPr>
        <p:spPr>
          <a:xfrm>
            <a:off x="4478899" y="5368119"/>
            <a:ext cx="528032" cy="1956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93379"/>
      </p:ext>
    </p:extLst>
  </p:cSld>
  <p:clrMapOvr>
    <a:masterClrMapping/>
  </p:clrMapOvr>
</p:sld>
</file>

<file path=ppt/theme/theme1.xml><?xml version="1.0" encoding="utf-8"?>
<a:theme xmlns:a="http://schemas.openxmlformats.org/drawingml/2006/main" name="HDCP_Theme1">
  <a:themeElements>
    <a:clrScheme name="HDCP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67B1"/>
      </a:accent1>
      <a:accent2>
        <a:srgbClr val="711F8B"/>
      </a:accent2>
      <a:accent3>
        <a:srgbClr val="339EA0"/>
      </a:accent3>
      <a:accent4>
        <a:srgbClr val="DD582B"/>
      </a:accent4>
      <a:accent5>
        <a:srgbClr val="B88D2C"/>
      </a:accent5>
      <a:accent6>
        <a:srgbClr val="AE1C6D"/>
      </a:accent6>
      <a:hlink>
        <a:srgbClr val="467886"/>
      </a:hlink>
      <a:folHlink>
        <a:srgbClr val="96607D"/>
      </a:folHlink>
    </a:clrScheme>
    <a:fontScheme name="Healthy DC Brand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DCP_Theme1" id="{F4ED7E17-4133-3B4D-B9BD-E8AF7FE41978}" vid="{F81F84C2-19CB-AC4F-9DCB-71F03B57E6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694A1BD982AA4A8BA64B38A4419F52" ma:contentTypeVersion="14" ma:contentTypeDescription="Create a new document." ma:contentTypeScope="" ma:versionID="defc369a6e85e129138cf1abbc763534">
  <xsd:schema xmlns:xsd="http://www.w3.org/2001/XMLSchema" xmlns:xs="http://www.w3.org/2001/XMLSchema" xmlns:p="http://schemas.microsoft.com/office/2006/metadata/properties" xmlns:ns2="a1950788-1b6f-4955-96f6-4c1cfde5da50" xmlns:ns3="cfcf23c5-ce7f-4cb8-a33b-f8f9a06af8ca" targetNamespace="http://schemas.microsoft.com/office/2006/metadata/properties" ma:root="true" ma:fieldsID="6fdaca5d5b77d7736e4cb743a068b124" ns2:_="" ns3:_="">
    <xsd:import namespace="a1950788-1b6f-4955-96f6-4c1cfde5da50"/>
    <xsd:import namespace="cfcf23c5-ce7f-4cb8-a33b-f8f9a06af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downloadedandmovedtoLu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50788-1b6f-4955-96f6-4c1cfde5da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16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6a257fb-28f5-49c4-92c3-d49665e8e1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ownloadedandmovedtoLucid" ma:index="21" nillable="true" ma:displayName="Down loaded and moved to Lucid" ma:default="0" ma:format="Dropdown" ma:internalName="downloadedandmovedtoLuci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f23c5-ce7f-4cb8-a33b-f8f9a06af8c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06a5f0f7-780f-4f60-b2f7-7b082489d4e3}" ma:internalName="TaxCatchAll" ma:showField="CatchAllData" ma:web="cfcf23c5-ce7f-4cb8-a33b-f8f9a06af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50788-1b6f-4955-96f6-4c1cfde5da50">
      <Terms xmlns="http://schemas.microsoft.com/office/infopath/2007/PartnerControls"/>
    </lcf76f155ced4ddcb4097134ff3c332f>
    <downloadedandmovedtoLucid xmlns="a1950788-1b6f-4955-96f6-4c1cfde5da50">false</downloadedandmovedtoLucid>
    <TaxCatchAll xmlns="cfcf23c5-ce7f-4cb8-a33b-f8f9a06af8c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3AF6B9-557F-424B-937F-15B909DE4F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50788-1b6f-4955-96f6-4c1cfde5da50"/>
    <ds:schemaRef ds:uri="cfcf23c5-ce7f-4cb8-a33b-f8f9a06af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62A85C-FDB7-4A5A-8107-9573CF80D422}">
  <ds:schemaRefs>
    <ds:schemaRef ds:uri="http://schemas.microsoft.com/office/2006/metadata/properties"/>
    <ds:schemaRef ds:uri="http://purl.org/dc/elements/1.1/"/>
    <ds:schemaRef ds:uri="a1950788-1b6f-4955-96f6-4c1cfde5da50"/>
    <ds:schemaRef ds:uri="cfcf23c5-ce7f-4cb8-a33b-f8f9a06af8ca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A3726AD-F39F-43D8-A874-39D45A8421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HDCP_Theme1</Template>
  <TotalTime>2770</TotalTime>
  <Words>1008</Words>
  <Application>Microsoft Office PowerPoint</Application>
  <PresentationFormat>Widescreen</PresentationFormat>
  <Paragraphs>86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Amasis MT Pro Medium</vt:lpstr>
      <vt:lpstr>Aptos</vt:lpstr>
      <vt:lpstr>Aptos Display</vt:lpstr>
      <vt:lpstr>Arial</vt:lpstr>
      <vt:lpstr>Calibri</vt:lpstr>
      <vt:lpstr>Lato</vt:lpstr>
      <vt:lpstr>Lato Light</vt:lpstr>
      <vt:lpstr>Wingdings</vt:lpstr>
      <vt:lpstr>HDCP_Theme1</vt:lpstr>
      <vt:lpstr>  </vt:lpstr>
      <vt:lpstr>DC Health Link:  ACA State-Based Online  Health Insurance Marketplace – a Record of Success</vt:lpstr>
      <vt:lpstr>2025 DC Health Link Successful ACA State-Based Marketplace</vt:lpstr>
      <vt:lpstr>Basic Health Plan (BHP):  In DC called Healthy DC Plan</vt:lpstr>
      <vt:lpstr>FEDERAL ELIGIBILITY RULES </vt:lpstr>
      <vt:lpstr>Income Eligibility for Healthy DC Plan </vt:lpstr>
      <vt:lpstr>Eligibility changes under HR 1 for “lawfully present” residents</vt:lpstr>
      <vt:lpstr>Healthy DC Plan: </vt:lpstr>
      <vt:lpstr>Healthy DC Plan</vt:lpstr>
      <vt:lpstr>PowerPoint Presentation</vt:lpstr>
      <vt:lpstr>HBX Awards and Recognition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Grubbs (GMMB)</dc:creator>
  <cp:lastModifiedBy>Kofman, Mila (DCHBX)</cp:lastModifiedBy>
  <cp:revision>38</cp:revision>
  <cp:lastPrinted>2025-09-16T14:37:25Z</cp:lastPrinted>
  <dcterms:created xsi:type="dcterms:W3CDTF">2025-07-30T21:04:57Z</dcterms:created>
  <dcterms:modified xsi:type="dcterms:W3CDTF">2025-09-17T18:54:12Z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844c618-538c-404a-b2f6-f58b5e4f4fae_Enabled">
    <vt:lpwstr>true</vt:lpwstr>
  </property>
  <property fmtid="{D5CDD505-2E9C-101B-9397-08002B2CF9AE}" pid="3" name="MSIP_Label_a844c618-538c-404a-b2f6-f58b5e4f4fae_SetDate">
    <vt:lpwstr>2025-07-30T21:15:39Z</vt:lpwstr>
  </property>
  <property fmtid="{D5CDD505-2E9C-101B-9397-08002B2CF9AE}" pid="4" name="MSIP_Label_a844c618-538c-404a-b2f6-f58b5e4f4fae_Method">
    <vt:lpwstr>Privileged</vt:lpwstr>
  </property>
  <property fmtid="{D5CDD505-2E9C-101B-9397-08002B2CF9AE}" pid="5" name="MSIP_Label_a844c618-538c-404a-b2f6-f58b5e4f4fae_Name">
    <vt:lpwstr>Public</vt:lpwstr>
  </property>
  <property fmtid="{D5CDD505-2E9C-101B-9397-08002B2CF9AE}" pid="6" name="MSIP_Label_a844c618-538c-404a-b2f6-f58b5e4f4fae_SiteId">
    <vt:lpwstr>41eb501a-f671-4ce0-a5bf-b64168c3705f</vt:lpwstr>
  </property>
  <property fmtid="{D5CDD505-2E9C-101B-9397-08002B2CF9AE}" pid="7" name="MSIP_Label_a844c618-538c-404a-b2f6-f58b5e4f4fae_ActionId">
    <vt:lpwstr>279d5f9d-ba5f-456a-9584-d26f2bd36b37</vt:lpwstr>
  </property>
  <property fmtid="{D5CDD505-2E9C-101B-9397-08002B2CF9AE}" pid="8" name="MSIP_Label_a844c618-538c-404a-b2f6-f58b5e4f4fae_ContentBits">
    <vt:lpwstr>0</vt:lpwstr>
  </property>
  <property fmtid="{D5CDD505-2E9C-101B-9397-08002B2CF9AE}" pid="9" name="MSIP_Label_a844c618-538c-404a-b2f6-f58b5e4f4fae_Tag">
    <vt:lpwstr>50, 0, 1, 1</vt:lpwstr>
  </property>
  <property fmtid="{D5CDD505-2E9C-101B-9397-08002B2CF9AE}" pid="10" name="ContentTypeId">
    <vt:lpwstr>0x01010011694A1BD982AA4A8BA64B38A4419F52</vt:lpwstr>
  </property>
</Properties>
</file>